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12"/>
  </p:notesMasterIdLst>
  <p:sldIdLst>
    <p:sldId id="257" r:id="rId2"/>
    <p:sldId id="268" r:id="rId3"/>
    <p:sldId id="287" r:id="rId4"/>
    <p:sldId id="260" r:id="rId5"/>
    <p:sldId id="263" r:id="rId6"/>
    <p:sldId id="261" r:id="rId7"/>
    <p:sldId id="274" r:id="rId8"/>
    <p:sldId id="258" r:id="rId9"/>
    <p:sldId id="280" r:id="rId10"/>
    <p:sldId id="281"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5" autoAdjust="0"/>
    <p:restoredTop sz="79383" autoAdjust="0"/>
  </p:normalViewPr>
  <p:slideViewPr>
    <p:cSldViewPr snapToGrid="0">
      <p:cViewPr varScale="1">
        <p:scale>
          <a:sx n="87" d="100"/>
          <a:sy n="87" d="100"/>
        </p:scale>
        <p:origin x="7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1F70C-4D71-48F6-A853-2959B17EBFE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8D5579E6-C970-49A1-A70F-FCCA3BBDC51B}">
      <dgm:prSet phldrT="[Text]"/>
      <dgm:spPr/>
      <dgm:t>
        <a:bodyPr/>
        <a:lstStyle/>
        <a:p>
          <a:r>
            <a:rPr lang="en-US" dirty="0"/>
            <a:t>Bystander intervention</a:t>
          </a:r>
        </a:p>
      </dgm:t>
    </dgm:pt>
    <dgm:pt modelId="{FC8D4EFA-5D0B-46EB-9F13-03975C087921}" type="parTrans" cxnId="{5C50F62D-E29B-4048-93EB-42E008BB8715}">
      <dgm:prSet/>
      <dgm:spPr/>
      <dgm:t>
        <a:bodyPr/>
        <a:lstStyle/>
        <a:p>
          <a:endParaRPr lang="en-US"/>
        </a:p>
      </dgm:t>
    </dgm:pt>
    <dgm:pt modelId="{6C8BB819-E4AC-4D72-A158-5F09D085C8E6}" type="sibTrans" cxnId="{5C50F62D-E29B-4048-93EB-42E008BB8715}">
      <dgm:prSet/>
      <dgm:spPr/>
      <dgm:t>
        <a:bodyPr/>
        <a:lstStyle/>
        <a:p>
          <a:endParaRPr lang="en-US"/>
        </a:p>
      </dgm:t>
    </dgm:pt>
    <dgm:pt modelId="{A0D2DBCC-8F99-4BB3-B1FF-BCA14864F463}">
      <dgm:prSet phldrT="[Text]"/>
      <dgm:spPr/>
      <dgm:t>
        <a:bodyPr/>
        <a:lstStyle/>
        <a:p>
          <a:r>
            <a:rPr lang="en-US" dirty="0"/>
            <a:t>Initial research </a:t>
          </a:r>
        </a:p>
      </dgm:t>
    </dgm:pt>
    <dgm:pt modelId="{F24D3C52-9622-4B3E-B133-028506BBCB47}" type="parTrans" cxnId="{3BFED72C-59F1-43DA-8907-365862757185}">
      <dgm:prSet/>
      <dgm:spPr/>
      <dgm:t>
        <a:bodyPr/>
        <a:lstStyle/>
        <a:p>
          <a:endParaRPr lang="en-US"/>
        </a:p>
      </dgm:t>
    </dgm:pt>
    <dgm:pt modelId="{E1DE967C-2FA3-4030-A3DA-058CB981A7EE}" type="sibTrans" cxnId="{3BFED72C-59F1-43DA-8907-365862757185}">
      <dgm:prSet/>
      <dgm:spPr/>
      <dgm:t>
        <a:bodyPr/>
        <a:lstStyle/>
        <a:p>
          <a:endParaRPr lang="en-US"/>
        </a:p>
      </dgm:t>
    </dgm:pt>
    <dgm:pt modelId="{B658A231-F8BA-485B-B1EA-1120A1DC5701}">
      <dgm:prSet phldrT="[Text]"/>
      <dgm:spPr/>
      <dgm:t>
        <a:bodyPr/>
        <a:lstStyle/>
        <a:p>
          <a:r>
            <a:rPr lang="en-US" dirty="0"/>
            <a:t>Diffusion of responsibility</a:t>
          </a:r>
        </a:p>
      </dgm:t>
    </dgm:pt>
    <dgm:pt modelId="{2BBB00C5-9463-475D-A7C1-8F0164CC63E0}" type="parTrans" cxnId="{3557D91A-2A9F-4F13-9D10-5A6F4740A38C}">
      <dgm:prSet/>
      <dgm:spPr/>
      <dgm:t>
        <a:bodyPr/>
        <a:lstStyle/>
        <a:p>
          <a:endParaRPr lang="en-US"/>
        </a:p>
      </dgm:t>
    </dgm:pt>
    <dgm:pt modelId="{1E1DFE93-7B9C-4C53-9A83-3F3A4F54DFE9}" type="sibTrans" cxnId="{3557D91A-2A9F-4F13-9D10-5A6F4740A38C}">
      <dgm:prSet/>
      <dgm:spPr/>
      <dgm:t>
        <a:bodyPr/>
        <a:lstStyle/>
        <a:p>
          <a:endParaRPr lang="en-US"/>
        </a:p>
      </dgm:t>
    </dgm:pt>
    <dgm:pt modelId="{235F4913-73A8-4D3A-924A-01165BFB1C18}">
      <dgm:prSet phldrT="[Text]"/>
      <dgm:spPr/>
      <dgm:t>
        <a:bodyPr/>
        <a:lstStyle/>
        <a:p>
          <a:r>
            <a:rPr lang="en-US" dirty="0"/>
            <a:t>Test in other situations</a:t>
          </a:r>
        </a:p>
      </dgm:t>
    </dgm:pt>
    <dgm:pt modelId="{BB729422-432A-4153-AB3B-9B8FEB54A368}" type="parTrans" cxnId="{24F5DF60-5E9D-4A4A-B8DD-8CB681363AA3}">
      <dgm:prSet/>
      <dgm:spPr/>
      <dgm:t>
        <a:bodyPr/>
        <a:lstStyle/>
        <a:p>
          <a:endParaRPr lang="en-US"/>
        </a:p>
      </dgm:t>
    </dgm:pt>
    <dgm:pt modelId="{A2E857E9-BD11-45B7-B62D-D25F98719C75}" type="sibTrans" cxnId="{24F5DF60-5E9D-4A4A-B8DD-8CB681363AA3}">
      <dgm:prSet/>
      <dgm:spPr/>
      <dgm:t>
        <a:bodyPr/>
        <a:lstStyle/>
        <a:p>
          <a:endParaRPr lang="en-US"/>
        </a:p>
      </dgm:t>
    </dgm:pt>
    <dgm:pt modelId="{4D1C176E-3999-4CFF-B2CF-77EF86D3C27E}">
      <dgm:prSet phldrT="[Text]"/>
      <dgm:spPr/>
      <dgm:t>
        <a:bodyPr/>
        <a:lstStyle/>
        <a:p>
          <a:r>
            <a:rPr lang="en-US" dirty="0"/>
            <a:t>Social impact theory </a:t>
          </a:r>
        </a:p>
      </dgm:t>
    </dgm:pt>
    <dgm:pt modelId="{FB02FADC-1695-41DD-9D23-EE25D28B5FD0}" type="parTrans" cxnId="{D4DEC364-33BD-4990-A57A-9B94708F42B5}">
      <dgm:prSet/>
      <dgm:spPr/>
      <dgm:t>
        <a:bodyPr/>
        <a:lstStyle/>
        <a:p>
          <a:endParaRPr lang="en-US"/>
        </a:p>
      </dgm:t>
    </dgm:pt>
    <dgm:pt modelId="{D574D005-A3BE-4CB2-9E4A-3E5AD6084238}" type="sibTrans" cxnId="{D4DEC364-33BD-4990-A57A-9B94708F42B5}">
      <dgm:prSet/>
      <dgm:spPr/>
      <dgm:t>
        <a:bodyPr/>
        <a:lstStyle/>
        <a:p>
          <a:endParaRPr lang="en-US"/>
        </a:p>
      </dgm:t>
    </dgm:pt>
    <dgm:pt modelId="{34C06AAA-5006-41F8-A07F-FC88B7F20224}">
      <dgm:prSet phldrT="[Text]" custT="1"/>
      <dgm:spPr/>
      <dgm:t>
        <a:bodyPr/>
        <a:lstStyle/>
        <a:p>
          <a:r>
            <a:rPr lang="en-US" sz="1730" dirty="0"/>
            <a:t>Add other factors</a:t>
          </a:r>
        </a:p>
      </dgm:t>
    </dgm:pt>
    <dgm:pt modelId="{6C643983-5672-4B08-A2CD-848D7C81F9F5}" type="parTrans" cxnId="{C6C7D088-1C73-4EF4-84C2-3A2B1966774E}">
      <dgm:prSet/>
      <dgm:spPr/>
      <dgm:t>
        <a:bodyPr/>
        <a:lstStyle/>
        <a:p>
          <a:endParaRPr lang="en-US"/>
        </a:p>
      </dgm:t>
    </dgm:pt>
    <dgm:pt modelId="{A84D5129-672D-470F-BA3C-3AA15EB1A2C4}" type="sibTrans" cxnId="{C6C7D088-1C73-4EF4-84C2-3A2B1966774E}">
      <dgm:prSet/>
      <dgm:spPr/>
      <dgm:t>
        <a:bodyPr/>
        <a:lstStyle/>
        <a:p>
          <a:endParaRPr lang="en-US"/>
        </a:p>
      </dgm:t>
    </dgm:pt>
    <dgm:pt modelId="{74CD6DC4-209C-4DE6-8A8E-45169B5EB127}" type="pres">
      <dgm:prSet presAssocID="{DA31F70C-4D71-48F6-A853-2959B17EBFE2}" presName="rootnode" presStyleCnt="0">
        <dgm:presLayoutVars>
          <dgm:chMax/>
          <dgm:chPref/>
          <dgm:dir/>
          <dgm:animLvl val="lvl"/>
        </dgm:presLayoutVars>
      </dgm:prSet>
      <dgm:spPr/>
    </dgm:pt>
    <dgm:pt modelId="{8A10FB97-6156-42DB-9841-E8E182E96DE7}" type="pres">
      <dgm:prSet presAssocID="{8D5579E6-C970-49A1-A70F-FCCA3BBDC51B}" presName="composite" presStyleCnt="0"/>
      <dgm:spPr/>
    </dgm:pt>
    <dgm:pt modelId="{EEA03A58-76DA-44D6-89B0-87F9EA7AE340}" type="pres">
      <dgm:prSet presAssocID="{8D5579E6-C970-49A1-A70F-FCCA3BBDC51B}" presName="bentUpArrow1" presStyleLbl="alignImgPlace1" presStyleIdx="0" presStyleCnt="2"/>
      <dgm:spPr/>
    </dgm:pt>
    <dgm:pt modelId="{56D0A296-7039-48C1-AF0E-2D3EFED7254A}" type="pres">
      <dgm:prSet presAssocID="{8D5579E6-C970-49A1-A70F-FCCA3BBDC51B}" presName="ParentText" presStyleLbl="node1" presStyleIdx="0" presStyleCnt="3">
        <dgm:presLayoutVars>
          <dgm:chMax val="1"/>
          <dgm:chPref val="1"/>
          <dgm:bulletEnabled val="1"/>
        </dgm:presLayoutVars>
      </dgm:prSet>
      <dgm:spPr/>
    </dgm:pt>
    <dgm:pt modelId="{35C90AEB-F738-423E-A4D2-181A7823EB73}" type="pres">
      <dgm:prSet presAssocID="{8D5579E6-C970-49A1-A70F-FCCA3BBDC51B}" presName="ChildText" presStyleLbl="revTx" presStyleIdx="0" presStyleCnt="3">
        <dgm:presLayoutVars>
          <dgm:chMax val="0"/>
          <dgm:chPref val="0"/>
          <dgm:bulletEnabled val="1"/>
        </dgm:presLayoutVars>
      </dgm:prSet>
      <dgm:spPr/>
    </dgm:pt>
    <dgm:pt modelId="{715285C3-005C-45F9-A305-4FD397C30899}" type="pres">
      <dgm:prSet presAssocID="{6C8BB819-E4AC-4D72-A158-5F09D085C8E6}" presName="sibTrans" presStyleCnt="0"/>
      <dgm:spPr/>
    </dgm:pt>
    <dgm:pt modelId="{CEAFF836-4601-4AB4-A22C-4C02010965AA}" type="pres">
      <dgm:prSet presAssocID="{B658A231-F8BA-485B-B1EA-1120A1DC5701}" presName="composite" presStyleCnt="0"/>
      <dgm:spPr/>
    </dgm:pt>
    <dgm:pt modelId="{66323B81-84C7-4135-818C-1FDB64C543F2}" type="pres">
      <dgm:prSet presAssocID="{B658A231-F8BA-485B-B1EA-1120A1DC5701}" presName="bentUpArrow1" presStyleLbl="alignImgPlace1" presStyleIdx="1" presStyleCnt="2"/>
      <dgm:spPr/>
    </dgm:pt>
    <dgm:pt modelId="{933322FB-9901-4681-B134-B05ABB1BB6DF}" type="pres">
      <dgm:prSet presAssocID="{B658A231-F8BA-485B-B1EA-1120A1DC5701}" presName="ParentText" presStyleLbl="node1" presStyleIdx="1" presStyleCnt="3">
        <dgm:presLayoutVars>
          <dgm:chMax val="1"/>
          <dgm:chPref val="1"/>
          <dgm:bulletEnabled val="1"/>
        </dgm:presLayoutVars>
      </dgm:prSet>
      <dgm:spPr/>
    </dgm:pt>
    <dgm:pt modelId="{A386CFCF-4858-41B9-B57A-9B6A6D7FD802}" type="pres">
      <dgm:prSet presAssocID="{B658A231-F8BA-485B-B1EA-1120A1DC5701}" presName="ChildText" presStyleLbl="revTx" presStyleIdx="1" presStyleCnt="3">
        <dgm:presLayoutVars>
          <dgm:chMax val="0"/>
          <dgm:chPref val="0"/>
          <dgm:bulletEnabled val="1"/>
        </dgm:presLayoutVars>
      </dgm:prSet>
      <dgm:spPr/>
    </dgm:pt>
    <dgm:pt modelId="{EFB81666-52CF-4E95-81B9-73685567BC39}" type="pres">
      <dgm:prSet presAssocID="{1E1DFE93-7B9C-4C53-9A83-3F3A4F54DFE9}" presName="sibTrans" presStyleCnt="0"/>
      <dgm:spPr/>
    </dgm:pt>
    <dgm:pt modelId="{F76A7C41-022D-4579-B340-3F8D16F8CF4A}" type="pres">
      <dgm:prSet presAssocID="{4D1C176E-3999-4CFF-B2CF-77EF86D3C27E}" presName="composite" presStyleCnt="0"/>
      <dgm:spPr/>
    </dgm:pt>
    <dgm:pt modelId="{FC103262-7E25-437F-B59A-B0B41D3441CD}" type="pres">
      <dgm:prSet presAssocID="{4D1C176E-3999-4CFF-B2CF-77EF86D3C27E}" presName="ParentText" presStyleLbl="node1" presStyleIdx="2" presStyleCnt="3">
        <dgm:presLayoutVars>
          <dgm:chMax val="1"/>
          <dgm:chPref val="1"/>
          <dgm:bulletEnabled val="1"/>
        </dgm:presLayoutVars>
      </dgm:prSet>
      <dgm:spPr/>
    </dgm:pt>
    <dgm:pt modelId="{6DD5BC10-2A7A-43A9-B638-429C96643AB3}" type="pres">
      <dgm:prSet presAssocID="{4D1C176E-3999-4CFF-B2CF-77EF86D3C27E}" presName="FinalChildText" presStyleLbl="revTx" presStyleIdx="2" presStyleCnt="3">
        <dgm:presLayoutVars>
          <dgm:chMax val="0"/>
          <dgm:chPref val="0"/>
          <dgm:bulletEnabled val="1"/>
        </dgm:presLayoutVars>
      </dgm:prSet>
      <dgm:spPr/>
    </dgm:pt>
  </dgm:ptLst>
  <dgm:cxnLst>
    <dgm:cxn modelId="{AF210317-5B1B-4433-8394-CD583449ED25}" type="presOf" srcId="{34C06AAA-5006-41F8-A07F-FC88B7F20224}" destId="{6DD5BC10-2A7A-43A9-B638-429C96643AB3}" srcOrd="0" destOrd="0" presId="urn:microsoft.com/office/officeart/2005/8/layout/StepDownProcess"/>
    <dgm:cxn modelId="{3557D91A-2A9F-4F13-9D10-5A6F4740A38C}" srcId="{DA31F70C-4D71-48F6-A853-2959B17EBFE2}" destId="{B658A231-F8BA-485B-B1EA-1120A1DC5701}" srcOrd="1" destOrd="0" parTransId="{2BBB00C5-9463-475D-A7C1-8F0164CC63E0}" sibTransId="{1E1DFE93-7B9C-4C53-9A83-3F3A4F54DFE9}"/>
    <dgm:cxn modelId="{3BFED72C-59F1-43DA-8907-365862757185}" srcId="{8D5579E6-C970-49A1-A70F-FCCA3BBDC51B}" destId="{A0D2DBCC-8F99-4BB3-B1FF-BCA14864F463}" srcOrd="0" destOrd="0" parTransId="{F24D3C52-9622-4B3E-B133-028506BBCB47}" sibTransId="{E1DE967C-2FA3-4030-A3DA-058CB981A7EE}"/>
    <dgm:cxn modelId="{5C50F62D-E29B-4048-93EB-42E008BB8715}" srcId="{DA31F70C-4D71-48F6-A853-2959B17EBFE2}" destId="{8D5579E6-C970-49A1-A70F-FCCA3BBDC51B}" srcOrd="0" destOrd="0" parTransId="{FC8D4EFA-5D0B-46EB-9F13-03975C087921}" sibTransId="{6C8BB819-E4AC-4D72-A158-5F09D085C8E6}"/>
    <dgm:cxn modelId="{24F5DF60-5E9D-4A4A-B8DD-8CB681363AA3}" srcId="{B658A231-F8BA-485B-B1EA-1120A1DC5701}" destId="{235F4913-73A8-4D3A-924A-01165BFB1C18}" srcOrd="0" destOrd="0" parTransId="{BB729422-432A-4153-AB3B-9B8FEB54A368}" sibTransId="{A2E857E9-BD11-45B7-B62D-D25F98719C75}"/>
    <dgm:cxn modelId="{D4DEC364-33BD-4990-A57A-9B94708F42B5}" srcId="{DA31F70C-4D71-48F6-A853-2959B17EBFE2}" destId="{4D1C176E-3999-4CFF-B2CF-77EF86D3C27E}" srcOrd="2" destOrd="0" parTransId="{FB02FADC-1695-41DD-9D23-EE25D28B5FD0}" sibTransId="{D574D005-A3BE-4CB2-9E4A-3E5AD6084238}"/>
    <dgm:cxn modelId="{78141573-DBB6-4E1C-B0D3-E1DA008B041A}" type="presOf" srcId="{235F4913-73A8-4D3A-924A-01165BFB1C18}" destId="{A386CFCF-4858-41B9-B57A-9B6A6D7FD802}" srcOrd="0" destOrd="0" presId="urn:microsoft.com/office/officeart/2005/8/layout/StepDownProcess"/>
    <dgm:cxn modelId="{EDBA6779-EA78-4D56-AF50-B74FADDCECF8}" type="presOf" srcId="{B658A231-F8BA-485B-B1EA-1120A1DC5701}" destId="{933322FB-9901-4681-B134-B05ABB1BB6DF}" srcOrd="0" destOrd="0" presId="urn:microsoft.com/office/officeart/2005/8/layout/StepDownProcess"/>
    <dgm:cxn modelId="{C6C7D088-1C73-4EF4-84C2-3A2B1966774E}" srcId="{4D1C176E-3999-4CFF-B2CF-77EF86D3C27E}" destId="{34C06AAA-5006-41F8-A07F-FC88B7F20224}" srcOrd="0" destOrd="0" parTransId="{6C643983-5672-4B08-A2CD-848D7C81F9F5}" sibTransId="{A84D5129-672D-470F-BA3C-3AA15EB1A2C4}"/>
    <dgm:cxn modelId="{12BD1AB1-9902-4691-A55F-20EFA71A03BE}" type="presOf" srcId="{A0D2DBCC-8F99-4BB3-B1FF-BCA14864F463}" destId="{35C90AEB-F738-423E-A4D2-181A7823EB73}" srcOrd="0" destOrd="0" presId="urn:microsoft.com/office/officeart/2005/8/layout/StepDownProcess"/>
    <dgm:cxn modelId="{DB1A9AB9-8B3B-40C4-807D-1EFBCFF6CE92}" type="presOf" srcId="{4D1C176E-3999-4CFF-B2CF-77EF86D3C27E}" destId="{FC103262-7E25-437F-B59A-B0B41D3441CD}" srcOrd="0" destOrd="0" presId="urn:microsoft.com/office/officeart/2005/8/layout/StepDownProcess"/>
    <dgm:cxn modelId="{AEFA86C8-D73A-4451-B080-E25F335E6AF2}" type="presOf" srcId="{8D5579E6-C970-49A1-A70F-FCCA3BBDC51B}" destId="{56D0A296-7039-48C1-AF0E-2D3EFED7254A}" srcOrd="0" destOrd="0" presId="urn:microsoft.com/office/officeart/2005/8/layout/StepDownProcess"/>
    <dgm:cxn modelId="{10EDBED9-1BDD-4C12-AD5A-58895F5566D9}" type="presOf" srcId="{DA31F70C-4D71-48F6-A853-2959B17EBFE2}" destId="{74CD6DC4-209C-4DE6-8A8E-45169B5EB127}" srcOrd="0" destOrd="0" presId="urn:microsoft.com/office/officeart/2005/8/layout/StepDownProcess"/>
    <dgm:cxn modelId="{F6F48D96-C068-4EE1-9931-89344CD71BEA}" type="presParOf" srcId="{74CD6DC4-209C-4DE6-8A8E-45169B5EB127}" destId="{8A10FB97-6156-42DB-9841-E8E182E96DE7}" srcOrd="0" destOrd="0" presId="urn:microsoft.com/office/officeart/2005/8/layout/StepDownProcess"/>
    <dgm:cxn modelId="{90928CA6-49A6-4FAD-AAD8-C948CEFFADDB}" type="presParOf" srcId="{8A10FB97-6156-42DB-9841-E8E182E96DE7}" destId="{EEA03A58-76DA-44D6-89B0-87F9EA7AE340}" srcOrd="0" destOrd="0" presId="urn:microsoft.com/office/officeart/2005/8/layout/StepDownProcess"/>
    <dgm:cxn modelId="{451E97BD-EF01-4AB6-8B8B-D95516F30803}" type="presParOf" srcId="{8A10FB97-6156-42DB-9841-E8E182E96DE7}" destId="{56D0A296-7039-48C1-AF0E-2D3EFED7254A}" srcOrd="1" destOrd="0" presId="urn:microsoft.com/office/officeart/2005/8/layout/StepDownProcess"/>
    <dgm:cxn modelId="{D6EBFD54-E167-46B6-ACEA-92BD350895DA}" type="presParOf" srcId="{8A10FB97-6156-42DB-9841-E8E182E96DE7}" destId="{35C90AEB-F738-423E-A4D2-181A7823EB73}" srcOrd="2" destOrd="0" presId="urn:microsoft.com/office/officeart/2005/8/layout/StepDownProcess"/>
    <dgm:cxn modelId="{F95384B4-403C-4B8E-ACC3-22EB84F69EE4}" type="presParOf" srcId="{74CD6DC4-209C-4DE6-8A8E-45169B5EB127}" destId="{715285C3-005C-45F9-A305-4FD397C30899}" srcOrd="1" destOrd="0" presId="urn:microsoft.com/office/officeart/2005/8/layout/StepDownProcess"/>
    <dgm:cxn modelId="{08DE3B03-6746-458E-9DE9-EC64C2CD70AA}" type="presParOf" srcId="{74CD6DC4-209C-4DE6-8A8E-45169B5EB127}" destId="{CEAFF836-4601-4AB4-A22C-4C02010965AA}" srcOrd="2" destOrd="0" presId="urn:microsoft.com/office/officeart/2005/8/layout/StepDownProcess"/>
    <dgm:cxn modelId="{2342DEFB-ADD7-4E05-A9B2-DE8FA5C65B26}" type="presParOf" srcId="{CEAFF836-4601-4AB4-A22C-4C02010965AA}" destId="{66323B81-84C7-4135-818C-1FDB64C543F2}" srcOrd="0" destOrd="0" presId="urn:microsoft.com/office/officeart/2005/8/layout/StepDownProcess"/>
    <dgm:cxn modelId="{A570E043-EF2C-453A-A573-E9AF1ECC2312}" type="presParOf" srcId="{CEAFF836-4601-4AB4-A22C-4C02010965AA}" destId="{933322FB-9901-4681-B134-B05ABB1BB6DF}" srcOrd="1" destOrd="0" presId="urn:microsoft.com/office/officeart/2005/8/layout/StepDownProcess"/>
    <dgm:cxn modelId="{CE5387FC-DC76-43D6-897E-A90813B848E0}" type="presParOf" srcId="{CEAFF836-4601-4AB4-A22C-4C02010965AA}" destId="{A386CFCF-4858-41B9-B57A-9B6A6D7FD802}" srcOrd="2" destOrd="0" presId="urn:microsoft.com/office/officeart/2005/8/layout/StepDownProcess"/>
    <dgm:cxn modelId="{4D16A0D2-4EF8-4B0E-9149-E08996D20A84}" type="presParOf" srcId="{74CD6DC4-209C-4DE6-8A8E-45169B5EB127}" destId="{EFB81666-52CF-4E95-81B9-73685567BC39}" srcOrd="3" destOrd="0" presId="urn:microsoft.com/office/officeart/2005/8/layout/StepDownProcess"/>
    <dgm:cxn modelId="{09816D12-D5A1-4C50-B9CE-4F66E350047E}" type="presParOf" srcId="{74CD6DC4-209C-4DE6-8A8E-45169B5EB127}" destId="{F76A7C41-022D-4579-B340-3F8D16F8CF4A}" srcOrd="4" destOrd="0" presId="urn:microsoft.com/office/officeart/2005/8/layout/StepDownProcess"/>
    <dgm:cxn modelId="{9017A39F-F7E5-4164-9ACC-5C3F22F9F945}" type="presParOf" srcId="{F76A7C41-022D-4579-B340-3F8D16F8CF4A}" destId="{FC103262-7E25-437F-B59A-B0B41D3441CD}" srcOrd="0" destOrd="0" presId="urn:microsoft.com/office/officeart/2005/8/layout/StepDownProcess"/>
    <dgm:cxn modelId="{F80CBB56-C799-4360-B6DB-E0B875279ECC}" type="presParOf" srcId="{F76A7C41-022D-4579-B340-3F8D16F8CF4A}" destId="{6DD5BC10-2A7A-43A9-B638-429C96643AB3}"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B5EABF-30C5-4B45-8268-0F2EFC588D4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B60AA8B4-74A6-420C-A376-F6F4FE11E956}">
      <dgm:prSet phldrT="[Text]"/>
      <dgm:spPr/>
      <dgm:t>
        <a:bodyPr/>
        <a:lstStyle/>
        <a:p>
          <a:r>
            <a:rPr lang="en-US" dirty="0"/>
            <a:t>Data</a:t>
          </a:r>
        </a:p>
      </dgm:t>
    </dgm:pt>
    <dgm:pt modelId="{69A3B3DD-BB8D-4A9D-82C5-14E63ED2EE59}" type="parTrans" cxnId="{35A5EC8C-D4BA-4C3F-9AFC-A02ACC7FC44B}">
      <dgm:prSet/>
      <dgm:spPr/>
      <dgm:t>
        <a:bodyPr/>
        <a:lstStyle/>
        <a:p>
          <a:endParaRPr lang="en-US"/>
        </a:p>
      </dgm:t>
    </dgm:pt>
    <dgm:pt modelId="{AEF39939-CD70-435F-8B5D-0D4C0C179AB7}" type="sibTrans" cxnId="{35A5EC8C-D4BA-4C3F-9AFC-A02ACC7FC44B}">
      <dgm:prSet/>
      <dgm:spPr/>
      <dgm:t>
        <a:bodyPr/>
        <a:lstStyle/>
        <a:p>
          <a:endParaRPr lang="en-US"/>
        </a:p>
      </dgm:t>
    </dgm:pt>
    <dgm:pt modelId="{49CF5C5B-69EE-4E69-9077-B939366713F1}">
      <dgm:prSet phldrT="[Text]"/>
      <dgm:spPr/>
      <dgm:t>
        <a:bodyPr/>
        <a:lstStyle/>
        <a:p>
          <a:r>
            <a:rPr lang="en-US" dirty="0"/>
            <a:t>Theory</a:t>
          </a:r>
        </a:p>
      </dgm:t>
    </dgm:pt>
    <dgm:pt modelId="{73B67078-F037-4C5A-9B82-DC067443D9FD}" type="parTrans" cxnId="{232DD0A2-96F8-452F-8515-FF8F2CF157F6}">
      <dgm:prSet/>
      <dgm:spPr/>
      <dgm:t>
        <a:bodyPr/>
        <a:lstStyle/>
        <a:p>
          <a:endParaRPr lang="en-US"/>
        </a:p>
      </dgm:t>
    </dgm:pt>
    <dgm:pt modelId="{BBCBA3E8-9200-41E0-A74C-D571E6B541AA}" type="sibTrans" cxnId="{232DD0A2-96F8-452F-8515-FF8F2CF157F6}">
      <dgm:prSet/>
      <dgm:spPr/>
      <dgm:t>
        <a:bodyPr/>
        <a:lstStyle/>
        <a:p>
          <a:endParaRPr lang="en-US"/>
        </a:p>
      </dgm:t>
    </dgm:pt>
    <dgm:pt modelId="{97C2ACFA-0C35-468F-9271-4A28054AD2AF}" type="pres">
      <dgm:prSet presAssocID="{19B5EABF-30C5-4B45-8268-0F2EFC588D45}" presName="Name0" presStyleCnt="0">
        <dgm:presLayoutVars>
          <dgm:dir/>
          <dgm:resizeHandles val="exact"/>
        </dgm:presLayoutVars>
      </dgm:prSet>
      <dgm:spPr/>
    </dgm:pt>
    <dgm:pt modelId="{13EAA5ED-3BB2-414D-9850-2D6562E51443}" type="pres">
      <dgm:prSet presAssocID="{19B5EABF-30C5-4B45-8268-0F2EFC588D45}" presName="node1" presStyleLbl="node1" presStyleIdx="0" presStyleCnt="2">
        <dgm:presLayoutVars>
          <dgm:bulletEnabled val="1"/>
        </dgm:presLayoutVars>
      </dgm:prSet>
      <dgm:spPr/>
    </dgm:pt>
    <dgm:pt modelId="{6DC24D4F-8F33-4202-8AB6-E750F6AD81CC}" type="pres">
      <dgm:prSet presAssocID="{19B5EABF-30C5-4B45-8268-0F2EFC588D45}" presName="sibTrans" presStyleLbl="bgShp" presStyleIdx="0" presStyleCnt="1"/>
      <dgm:spPr/>
    </dgm:pt>
    <dgm:pt modelId="{F21B8273-49CF-4F11-B943-51D8E6031AED}" type="pres">
      <dgm:prSet presAssocID="{19B5EABF-30C5-4B45-8268-0F2EFC588D45}" presName="node2" presStyleLbl="node1" presStyleIdx="1" presStyleCnt="2">
        <dgm:presLayoutVars>
          <dgm:bulletEnabled val="1"/>
        </dgm:presLayoutVars>
      </dgm:prSet>
      <dgm:spPr/>
    </dgm:pt>
    <dgm:pt modelId="{1C2BD172-E4C8-4141-8C30-79690BFE4725}" type="pres">
      <dgm:prSet presAssocID="{19B5EABF-30C5-4B45-8268-0F2EFC588D45}" presName="sp1" presStyleCnt="0"/>
      <dgm:spPr/>
    </dgm:pt>
    <dgm:pt modelId="{9AA09EBB-B7CD-4F3D-8C3D-F33949119961}" type="pres">
      <dgm:prSet presAssocID="{19B5EABF-30C5-4B45-8268-0F2EFC588D45}" presName="sp2" presStyleCnt="0"/>
      <dgm:spPr/>
    </dgm:pt>
  </dgm:ptLst>
  <dgm:cxnLst>
    <dgm:cxn modelId="{ACE92B36-337E-4A9C-8437-EFA371FDF6E1}" type="presOf" srcId="{19B5EABF-30C5-4B45-8268-0F2EFC588D45}" destId="{97C2ACFA-0C35-468F-9271-4A28054AD2AF}" srcOrd="0" destOrd="0" presId="urn:microsoft.com/office/officeart/2005/8/layout/cycle3"/>
    <dgm:cxn modelId="{35A5EC8C-D4BA-4C3F-9AFC-A02ACC7FC44B}" srcId="{19B5EABF-30C5-4B45-8268-0F2EFC588D45}" destId="{B60AA8B4-74A6-420C-A376-F6F4FE11E956}" srcOrd="0" destOrd="0" parTransId="{69A3B3DD-BB8D-4A9D-82C5-14E63ED2EE59}" sibTransId="{AEF39939-CD70-435F-8B5D-0D4C0C179AB7}"/>
    <dgm:cxn modelId="{AE22DB98-416C-4CA1-BDCC-05E715959164}" type="presOf" srcId="{AEF39939-CD70-435F-8B5D-0D4C0C179AB7}" destId="{6DC24D4F-8F33-4202-8AB6-E750F6AD81CC}" srcOrd="0" destOrd="0" presId="urn:microsoft.com/office/officeart/2005/8/layout/cycle3"/>
    <dgm:cxn modelId="{17DA08A0-D778-4EE8-8061-C4FE17DE2C89}" type="presOf" srcId="{49CF5C5B-69EE-4E69-9077-B939366713F1}" destId="{F21B8273-49CF-4F11-B943-51D8E6031AED}" srcOrd="0" destOrd="0" presId="urn:microsoft.com/office/officeart/2005/8/layout/cycle3"/>
    <dgm:cxn modelId="{232DD0A2-96F8-452F-8515-FF8F2CF157F6}" srcId="{19B5EABF-30C5-4B45-8268-0F2EFC588D45}" destId="{49CF5C5B-69EE-4E69-9077-B939366713F1}" srcOrd="1" destOrd="0" parTransId="{73B67078-F037-4C5A-9B82-DC067443D9FD}" sibTransId="{BBCBA3E8-9200-41E0-A74C-D571E6B541AA}"/>
    <dgm:cxn modelId="{5925CBDD-7A80-4295-9FA3-797684599350}" type="presOf" srcId="{B60AA8B4-74A6-420C-A376-F6F4FE11E956}" destId="{13EAA5ED-3BB2-414D-9850-2D6562E51443}" srcOrd="0" destOrd="0" presId="urn:microsoft.com/office/officeart/2005/8/layout/cycle3"/>
    <dgm:cxn modelId="{AAF02A67-7806-493D-BF95-D4CEE30816CC}" type="presParOf" srcId="{97C2ACFA-0C35-468F-9271-4A28054AD2AF}" destId="{13EAA5ED-3BB2-414D-9850-2D6562E51443}" srcOrd="0" destOrd="0" presId="urn:microsoft.com/office/officeart/2005/8/layout/cycle3"/>
    <dgm:cxn modelId="{16ED0475-61A3-4C65-9BD4-3841A5022A5A}" type="presParOf" srcId="{97C2ACFA-0C35-468F-9271-4A28054AD2AF}" destId="{6DC24D4F-8F33-4202-8AB6-E750F6AD81CC}" srcOrd="1" destOrd="0" presId="urn:microsoft.com/office/officeart/2005/8/layout/cycle3"/>
    <dgm:cxn modelId="{23457138-E6C6-425F-84EE-62E221B71407}" type="presParOf" srcId="{97C2ACFA-0C35-468F-9271-4A28054AD2AF}" destId="{F21B8273-49CF-4F11-B943-51D8E6031AED}" srcOrd="2" destOrd="0" presId="urn:microsoft.com/office/officeart/2005/8/layout/cycle3"/>
    <dgm:cxn modelId="{3C2D5DAA-A06B-423B-BFE3-78204B3F8E82}" type="presParOf" srcId="{97C2ACFA-0C35-468F-9271-4A28054AD2AF}" destId="{1C2BD172-E4C8-4141-8C30-79690BFE4725}" srcOrd="3" destOrd="0" presId="urn:microsoft.com/office/officeart/2005/8/layout/cycle3"/>
    <dgm:cxn modelId="{80C9095A-B141-430F-B4DA-A4F94D1DF3AC}" type="presParOf" srcId="{97C2ACFA-0C35-468F-9271-4A28054AD2AF}" destId="{9AA09EBB-B7CD-4F3D-8C3D-F33949119961}"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3C827E-EF21-495E-B73D-3B6657F6DB06}" type="doc">
      <dgm:prSet loTypeId="urn:microsoft.com/office/officeart/2005/8/layout/process1" loCatId="process" qsTypeId="urn:microsoft.com/office/officeart/2005/8/quickstyle/simple1" qsCatId="simple" csTypeId="urn:microsoft.com/office/officeart/2005/8/colors/accent1_2" csCatId="accent1" phldr="1"/>
      <dgm:spPr/>
    </dgm:pt>
    <dgm:pt modelId="{E0B80B40-C718-4105-BB98-E69DF00B7C56}">
      <dgm:prSet phldrT="[Text]"/>
      <dgm:spPr/>
      <dgm:t>
        <a:bodyPr/>
        <a:lstStyle/>
        <a:p>
          <a:r>
            <a:rPr lang="en-US" dirty="0"/>
            <a:t>Free pizza</a:t>
          </a:r>
        </a:p>
      </dgm:t>
    </dgm:pt>
    <dgm:pt modelId="{23BEE099-FBA1-4711-9AF3-A522A1E11153}" type="parTrans" cxnId="{9D30B73B-6DD6-4E00-9CDB-EBE82B647ABF}">
      <dgm:prSet/>
      <dgm:spPr/>
      <dgm:t>
        <a:bodyPr/>
        <a:lstStyle/>
        <a:p>
          <a:endParaRPr lang="en-US"/>
        </a:p>
      </dgm:t>
    </dgm:pt>
    <dgm:pt modelId="{2A387681-68D1-44C3-876E-D05F95221A26}" type="sibTrans" cxnId="{9D30B73B-6DD6-4E00-9CDB-EBE82B647ABF}">
      <dgm:prSet/>
      <dgm:spPr/>
      <dgm:t>
        <a:bodyPr/>
        <a:lstStyle/>
        <a:p>
          <a:endParaRPr lang="en-US"/>
        </a:p>
      </dgm:t>
    </dgm:pt>
    <dgm:pt modelId="{B7130464-5E07-49C3-A4E7-B119DA23469A}">
      <dgm:prSet phldrT="[Text]"/>
      <dgm:spPr/>
      <dgm:t>
        <a:bodyPr/>
        <a:lstStyle/>
        <a:p>
          <a:r>
            <a:rPr lang="en-US" dirty="0"/>
            <a:t>Positive morale</a:t>
          </a:r>
        </a:p>
      </dgm:t>
    </dgm:pt>
    <dgm:pt modelId="{BC5D9079-A91A-459C-B3E6-0EAE2137F3AE}" type="parTrans" cxnId="{A65072CC-149F-4297-A3E2-DC7C2157ED54}">
      <dgm:prSet/>
      <dgm:spPr/>
      <dgm:t>
        <a:bodyPr/>
        <a:lstStyle/>
        <a:p>
          <a:endParaRPr lang="en-US"/>
        </a:p>
      </dgm:t>
    </dgm:pt>
    <dgm:pt modelId="{12F7940C-954F-470D-A66B-593EDAF838B7}" type="sibTrans" cxnId="{A65072CC-149F-4297-A3E2-DC7C2157ED54}">
      <dgm:prSet/>
      <dgm:spPr/>
      <dgm:t>
        <a:bodyPr/>
        <a:lstStyle/>
        <a:p>
          <a:endParaRPr lang="en-US"/>
        </a:p>
      </dgm:t>
    </dgm:pt>
    <dgm:pt modelId="{C2EC2A07-13EC-45DE-BC64-E0402C75D2BF}">
      <dgm:prSet phldrT="[Text]"/>
      <dgm:spPr/>
      <dgm:t>
        <a:bodyPr/>
        <a:lstStyle/>
        <a:p>
          <a:r>
            <a:rPr lang="en-US" dirty="0"/>
            <a:t>Greater productivity</a:t>
          </a:r>
        </a:p>
      </dgm:t>
    </dgm:pt>
    <dgm:pt modelId="{72A99821-17E0-4976-94E0-5F3885E43E71}" type="parTrans" cxnId="{B6CFF993-A3E9-4F46-AC62-87AF7B1A0CCC}">
      <dgm:prSet/>
      <dgm:spPr/>
      <dgm:t>
        <a:bodyPr/>
        <a:lstStyle/>
        <a:p>
          <a:endParaRPr lang="en-US"/>
        </a:p>
      </dgm:t>
    </dgm:pt>
    <dgm:pt modelId="{3E663B6D-3448-4FF7-B5DB-B5E58EA1A706}" type="sibTrans" cxnId="{B6CFF993-A3E9-4F46-AC62-87AF7B1A0CCC}">
      <dgm:prSet/>
      <dgm:spPr/>
      <dgm:t>
        <a:bodyPr/>
        <a:lstStyle/>
        <a:p>
          <a:endParaRPr lang="en-US"/>
        </a:p>
      </dgm:t>
    </dgm:pt>
    <dgm:pt modelId="{133E8D9F-D2D0-4CC5-8805-C8BF0988BA6C}" type="pres">
      <dgm:prSet presAssocID="{493C827E-EF21-495E-B73D-3B6657F6DB06}" presName="Name0" presStyleCnt="0">
        <dgm:presLayoutVars>
          <dgm:dir/>
          <dgm:resizeHandles val="exact"/>
        </dgm:presLayoutVars>
      </dgm:prSet>
      <dgm:spPr/>
    </dgm:pt>
    <dgm:pt modelId="{7BE5B43B-0609-4738-89F6-9F78777375E2}" type="pres">
      <dgm:prSet presAssocID="{E0B80B40-C718-4105-BB98-E69DF00B7C56}" presName="node" presStyleLbl="node1" presStyleIdx="0" presStyleCnt="3">
        <dgm:presLayoutVars>
          <dgm:bulletEnabled val="1"/>
        </dgm:presLayoutVars>
      </dgm:prSet>
      <dgm:spPr/>
    </dgm:pt>
    <dgm:pt modelId="{30E93E68-89E0-4786-BEAA-366F3A3146B5}" type="pres">
      <dgm:prSet presAssocID="{2A387681-68D1-44C3-876E-D05F95221A26}" presName="sibTrans" presStyleLbl="sibTrans2D1" presStyleIdx="0" presStyleCnt="2"/>
      <dgm:spPr/>
    </dgm:pt>
    <dgm:pt modelId="{1C6A1C72-F29E-41BD-8C0B-655839111045}" type="pres">
      <dgm:prSet presAssocID="{2A387681-68D1-44C3-876E-D05F95221A26}" presName="connectorText" presStyleLbl="sibTrans2D1" presStyleIdx="0" presStyleCnt="2"/>
      <dgm:spPr/>
    </dgm:pt>
    <dgm:pt modelId="{9DD53723-EC32-43D0-9542-2BBDF9AB395F}" type="pres">
      <dgm:prSet presAssocID="{B7130464-5E07-49C3-A4E7-B119DA23469A}" presName="node" presStyleLbl="node1" presStyleIdx="1" presStyleCnt="3">
        <dgm:presLayoutVars>
          <dgm:bulletEnabled val="1"/>
        </dgm:presLayoutVars>
      </dgm:prSet>
      <dgm:spPr/>
    </dgm:pt>
    <dgm:pt modelId="{B599CB56-09A4-48E6-9E89-2CAA47219EC7}" type="pres">
      <dgm:prSet presAssocID="{12F7940C-954F-470D-A66B-593EDAF838B7}" presName="sibTrans" presStyleLbl="sibTrans2D1" presStyleIdx="1" presStyleCnt="2"/>
      <dgm:spPr/>
    </dgm:pt>
    <dgm:pt modelId="{9FC9CEE9-DABD-470F-A4B7-BAA104DDF9C8}" type="pres">
      <dgm:prSet presAssocID="{12F7940C-954F-470D-A66B-593EDAF838B7}" presName="connectorText" presStyleLbl="sibTrans2D1" presStyleIdx="1" presStyleCnt="2"/>
      <dgm:spPr/>
    </dgm:pt>
    <dgm:pt modelId="{A4798BBD-0EAC-4198-99A5-630AFA05407B}" type="pres">
      <dgm:prSet presAssocID="{C2EC2A07-13EC-45DE-BC64-E0402C75D2BF}" presName="node" presStyleLbl="node1" presStyleIdx="2" presStyleCnt="3">
        <dgm:presLayoutVars>
          <dgm:bulletEnabled val="1"/>
        </dgm:presLayoutVars>
      </dgm:prSet>
      <dgm:spPr/>
    </dgm:pt>
  </dgm:ptLst>
  <dgm:cxnLst>
    <dgm:cxn modelId="{93496718-8904-4922-A059-67BB95B51462}" type="presOf" srcId="{493C827E-EF21-495E-B73D-3B6657F6DB06}" destId="{133E8D9F-D2D0-4CC5-8805-C8BF0988BA6C}" srcOrd="0" destOrd="0" presId="urn:microsoft.com/office/officeart/2005/8/layout/process1"/>
    <dgm:cxn modelId="{3745242B-488F-47C2-8217-87E12471F4E8}" type="presOf" srcId="{C2EC2A07-13EC-45DE-BC64-E0402C75D2BF}" destId="{A4798BBD-0EAC-4198-99A5-630AFA05407B}" srcOrd="0" destOrd="0" presId="urn:microsoft.com/office/officeart/2005/8/layout/process1"/>
    <dgm:cxn modelId="{9D30B73B-6DD6-4E00-9CDB-EBE82B647ABF}" srcId="{493C827E-EF21-495E-B73D-3B6657F6DB06}" destId="{E0B80B40-C718-4105-BB98-E69DF00B7C56}" srcOrd="0" destOrd="0" parTransId="{23BEE099-FBA1-4711-9AF3-A522A1E11153}" sibTransId="{2A387681-68D1-44C3-876E-D05F95221A26}"/>
    <dgm:cxn modelId="{34F5864F-DF2A-4AAD-9868-BA3EA530B57F}" type="presOf" srcId="{12F7940C-954F-470D-A66B-593EDAF838B7}" destId="{9FC9CEE9-DABD-470F-A4B7-BAA104DDF9C8}" srcOrd="1" destOrd="0" presId="urn:microsoft.com/office/officeart/2005/8/layout/process1"/>
    <dgm:cxn modelId="{B74AEE54-D706-4A20-B6D3-CE6E43720811}" type="presOf" srcId="{2A387681-68D1-44C3-876E-D05F95221A26}" destId="{1C6A1C72-F29E-41BD-8C0B-655839111045}" srcOrd="1" destOrd="0" presId="urn:microsoft.com/office/officeart/2005/8/layout/process1"/>
    <dgm:cxn modelId="{B6CFF993-A3E9-4F46-AC62-87AF7B1A0CCC}" srcId="{493C827E-EF21-495E-B73D-3B6657F6DB06}" destId="{C2EC2A07-13EC-45DE-BC64-E0402C75D2BF}" srcOrd="2" destOrd="0" parTransId="{72A99821-17E0-4976-94E0-5F3885E43E71}" sibTransId="{3E663B6D-3448-4FF7-B5DB-B5E58EA1A706}"/>
    <dgm:cxn modelId="{C7C61098-8922-43C3-B0F9-D9DCFCB659E6}" type="presOf" srcId="{B7130464-5E07-49C3-A4E7-B119DA23469A}" destId="{9DD53723-EC32-43D0-9542-2BBDF9AB395F}" srcOrd="0" destOrd="0" presId="urn:microsoft.com/office/officeart/2005/8/layout/process1"/>
    <dgm:cxn modelId="{A65072CC-149F-4297-A3E2-DC7C2157ED54}" srcId="{493C827E-EF21-495E-B73D-3B6657F6DB06}" destId="{B7130464-5E07-49C3-A4E7-B119DA23469A}" srcOrd="1" destOrd="0" parTransId="{BC5D9079-A91A-459C-B3E6-0EAE2137F3AE}" sibTransId="{12F7940C-954F-470D-A66B-593EDAF838B7}"/>
    <dgm:cxn modelId="{F07FF3D9-D914-485F-9809-0A35B5182996}" type="presOf" srcId="{E0B80B40-C718-4105-BB98-E69DF00B7C56}" destId="{7BE5B43B-0609-4738-89F6-9F78777375E2}" srcOrd="0" destOrd="0" presId="urn:microsoft.com/office/officeart/2005/8/layout/process1"/>
    <dgm:cxn modelId="{95408FED-8090-49AB-9940-895AF7E261F5}" type="presOf" srcId="{2A387681-68D1-44C3-876E-D05F95221A26}" destId="{30E93E68-89E0-4786-BEAA-366F3A3146B5}" srcOrd="0" destOrd="0" presId="urn:microsoft.com/office/officeart/2005/8/layout/process1"/>
    <dgm:cxn modelId="{893AB8F6-8E57-4DD5-9123-A1B58DCC3731}" type="presOf" srcId="{12F7940C-954F-470D-A66B-593EDAF838B7}" destId="{B599CB56-09A4-48E6-9E89-2CAA47219EC7}" srcOrd="0" destOrd="0" presId="urn:microsoft.com/office/officeart/2005/8/layout/process1"/>
    <dgm:cxn modelId="{FD2644FA-2E9B-45B1-A046-FC1D119332B9}" type="presParOf" srcId="{133E8D9F-D2D0-4CC5-8805-C8BF0988BA6C}" destId="{7BE5B43B-0609-4738-89F6-9F78777375E2}" srcOrd="0" destOrd="0" presId="urn:microsoft.com/office/officeart/2005/8/layout/process1"/>
    <dgm:cxn modelId="{C3FDD622-A535-4BAA-BA92-07C76BBFFB5C}" type="presParOf" srcId="{133E8D9F-D2D0-4CC5-8805-C8BF0988BA6C}" destId="{30E93E68-89E0-4786-BEAA-366F3A3146B5}" srcOrd="1" destOrd="0" presId="urn:microsoft.com/office/officeart/2005/8/layout/process1"/>
    <dgm:cxn modelId="{07180974-3BA9-4455-ABB9-61BA9FA135DE}" type="presParOf" srcId="{30E93E68-89E0-4786-BEAA-366F3A3146B5}" destId="{1C6A1C72-F29E-41BD-8C0B-655839111045}" srcOrd="0" destOrd="0" presId="urn:microsoft.com/office/officeart/2005/8/layout/process1"/>
    <dgm:cxn modelId="{21EE36E0-6C70-458C-86C3-CF6EC7185E47}" type="presParOf" srcId="{133E8D9F-D2D0-4CC5-8805-C8BF0988BA6C}" destId="{9DD53723-EC32-43D0-9542-2BBDF9AB395F}" srcOrd="2" destOrd="0" presId="urn:microsoft.com/office/officeart/2005/8/layout/process1"/>
    <dgm:cxn modelId="{2B2F8806-188F-472E-9A7E-4EAC05B0C526}" type="presParOf" srcId="{133E8D9F-D2D0-4CC5-8805-C8BF0988BA6C}" destId="{B599CB56-09A4-48E6-9E89-2CAA47219EC7}" srcOrd="3" destOrd="0" presId="urn:microsoft.com/office/officeart/2005/8/layout/process1"/>
    <dgm:cxn modelId="{A66E1048-FB18-49B4-B04A-F245D1ADE41A}" type="presParOf" srcId="{B599CB56-09A4-48E6-9E89-2CAA47219EC7}" destId="{9FC9CEE9-DABD-470F-A4B7-BAA104DDF9C8}" srcOrd="0" destOrd="0" presId="urn:microsoft.com/office/officeart/2005/8/layout/process1"/>
    <dgm:cxn modelId="{AF1F6C07-AA94-49B6-BE5E-0CEF9694EEB1}" type="presParOf" srcId="{133E8D9F-D2D0-4CC5-8805-C8BF0988BA6C}" destId="{A4798BBD-0EAC-4198-99A5-630AFA05407B}"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03A58-76DA-44D6-89B0-87F9EA7AE340}">
      <dsp:nvSpPr>
        <dsp:cNvPr id="0" name=""/>
        <dsp:cNvSpPr/>
      </dsp:nvSpPr>
      <dsp:spPr>
        <a:xfrm rot="5400000">
          <a:off x="366792" y="1366120"/>
          <a:ext cx="1208216" cy="1375511"/>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D0A296-7039-48C1-AF0E-2D3EFED7254A}">
      <dsp:nvSpPr>
        <dsp:cNvPr id="0" name=""/>
        <dsp:cNvSpPr/>
      </dsp:nvSpPr>
      <dsp:spPr>
        <a:xfrm>
          <a:off x="46688" y="26789"/>
          <a:ext cx="2033924" cy="142368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Bystander intervention</a:t>
          </a:r>
        </a:p>
      </dsp:txBody>
      <dsp:txXfrm>
        <a:off x="116199" y="96300"/>
        <a:ext cx="1894902" cy="1284659"/>
      </dsp:txXfrm>
    </dsp:sp>
    <dsp:sp modelId="{35C90AEB-F738-423E-A4D2-181A7823EB73}">
      <dsp:nvSpPr>
        <dsp:cNvPr id="0" name=""/>
        <dsp:cNvSpPr/>
      </dsp:nvSpPr>
      <dsp:spPr>
        <a:xfrm>
          <a:off x="2080613" y="162569"/>
          <a:ext cx="1479282" cy="1150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Initial research </a:t>
          </a:r>
        </a:p>
      </dsp:txBody>
      <dsp:txXfrm>
        <a:off x="2080613" y="162569"/>
        <a:ext cx="1479282" cy="1150681"/>
      </dsp:txXfrm>
    </dsp:sp>
    <dsp:sp modelId="{66323B81-84C7-4135-818C-1FDB64C543F2}">
      <dsp:nvSpPr>
        <dsp:cNvPr id="0" name=""/>
        <dsp:cNvSpPr/>
      </dsp:nvSpPr>
      <dsp:spPr>
        <a:xfrm rot="5400000">
          <a:off x="2053132" y="2965384"/>
          <a:ext cx="1208216" cy="1375511"/>
        </a:xfrm>
        <a:prstGeom prst="bentUpArrow">
          <a:avLst>
            <a:gd name="adj1" fmla="val 32840"/>
            <a:gd name="adj2" fmla="val 25000"/>
            <a:gd name="adj3" fmla="val 3578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3322FB-9901-4681-B134-B05ABB1BB6DF}">
      <dsp:nvSpPr>
        <dsp:cNvPr id="0" name=""/>
        <dsp:cNvSpPr/>
      </dsp:nvSpPr>
      <dsp:spPr>
        <a:xfrm>
          <a:off x="1733028" y="1626052"/>
          <a:ext cx="2033924" cy="142368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Diffusion of responsibility</a:t>
          </a:r>
        </a:p>
      </dsp:txBody>
      <dsp:txXfrm>
        <a:off x="1802539" y="1695563"/>
        <a:ext cx="1894902" cy="1284659"/>
      </dsp:txXfrm>
    </dsp:sp>
    <dsp:sp modelId="{A386CFCF-4858-41B9-B57A-9B6A6D7FD802}">
      <dsp:nvSpPr>
        <dsp:cNvPr id="0" name=""/>
        <dsp:cNvSpPr/>
      </dsp:nvSpPr>
      <dsp:spPr>
        <a:xfrm>
          <a:off x="3766952" y="1761833"/>
          <a:ext cx="1479282" cy="1150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Test in other situations</a:t>
          </a:r>
        </a:p>
      </dsp:txBody>
      <dsp:txXfrm>
        <a:off x="3766952" y="1761833"/>
        <a:ext cx="1479282" cy="1150681"/>
      </dsp:txXfrm>
    </dsp:sp>
    <dsp:sp modelId="{FC103262-7E25-437F-B59A-B0B41D3441CD}">
      <dsp:nvSpPr>
        <dsp:cNvPr id="0" name=""/>
        <dsp:cNvSpPr/>
      </dsp:nvSpPr>
      <dsp:spPr>
        <a:xfrm>
          <a:off x="3419367" y="3225316"/>
          <a:ext cx="2033924" cy="1423681"/>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Social impact theory </a:t>
          </a:r>
        </a:p>
      </dsp:txBody>
      <dsp:txXfrm>
        <a:off x="3488878" y="3294827"/>
        <a:ext cx="1894902" cy="1284659"/>
      </dsp:txXfrm>
    </dsp:sp>
    <dsp:sp modelId="{6DD5BC10-2A7A-43A9-B638-429C96643AB3}">
      <dsp:nvSpPr>
        <dsp:cNvPr id="0" name=""/>
        <dsp:cNvSpPr/>
      </dsp:nvSpPr>
      <dsp:spPr>
        <a:xfrm>
          <a:off x="5453292" y="3361097"/>
          <a:ext cx="1479282" cy="1150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68985">
            <a:lnSpc>
              <a:spcPct val="90000"/>
            </a:lnSpc>
            <a:spcBef>
              <a:spcPct val="0"/>
            </a:spcBef>
            <a:spcAft>
              <a:spcPct val="15000"/>
            </a:spcAft>
            <a:buChar char="•"/>
          </a:pPr>
          <a:r>
            <a:rPr lang="en-US" sz="1730" kern="1200" dirty="0"/>
            <a:t>Add other factors</a:t>
          </a:r>
        </a:p>
      </dsp:txBody>
      <dsp:txXfrm>
        <a:off x="5453292" y="3361097"/>
        <a:ext cx="1479282" cy="1150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24D4F-8F33-4202-8AB6-E750F6AD81CC}">
      <dsp:nvSpPr>
        <dsp:cNvPr id="0" name=""/>
        <dsp:cNvSpPr/>
      </dsp:nvSpPr>
      <dsp:spPr>
        <a:xfrm>
          <a:off x="2553664" y="-151484"/>
          <a:ext cx="3717583" cy="3717583"/>
        </a:xfrm>
        <a:prstGeom prst="circularArrow">
          <a:avLst>
            <a:gd name="adj1" fmla="val 5310"/>
            <a:gd name="adj2" fmla="val 343918"/>
            <a:gd name="adj3" fmla="val 12695751"/>
            <a:gd name="adj4" fmla="val 18075192"/>
            <a:gd name="adj5" fmla="val 6195"/>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EAA5ED-3BB2-414D-9850-2D6562E51443}">
      <dsp:nvSpPr>
        <dsp:cNvPr id="0" name=""/>
        <dsp:cNvSpPr/>
      </dsp:nvSpPr>
      <dsp:spPr>
        <a:xfrm>
          <a:off x="3182588" y="0"/>
          <a:ext cx="2459736" cy="122986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Data</a:t>
          </a:r>
        </a:p>
      </dsp:txBody>
      <dsp:txXfrm>
        <a:off x="3242625" y="60037"/>
        <a:ext cx="2339662" cy="1109794"/>
      </dsp:txXfrm>
    </dsp:sp>
    <dsp:sp modelId="{F21B8273-49CF-4F11-B943-51D8E6031AED}">
      <dsp:nvSpPr>
        <dsp:cNvPr id="0" name=""/>
        <dsp:cNvSpPr/>
      </dsp:nvSpPr>
      <dsp:spPr>
        <a:xfrm>
          <a:off x="3182588" y="2186432"/>
          <a:ext cx="2459736" cy="122986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Theory</a:t>
          </a:r>
        </a:p>
      </dsp:txBody>
      <dsp:txXfrm>
        <a:off x="3242625" y="2246469"/>
        <a:ext cx="2339662" cy="11097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5B43B-0609-4738-89F6-9F78777375E2}">
      <dsp:nvSpPr>
        <dsp:cNvPr id="0" name=""/>
        <dsp:cNvSpPr/>
      </dsp:nvSpPr>
      <dsp:spPr>
        <a:xfrm>
          <a:off x="4517" y="266410"/>
          <a:ext cx="1350339" cy="81020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Free pizza</a:t>
          </a:r>
        </a:p>
      </dsp:txBody>
      <dsp:txXfrm>
        <a:off x="28247" y="290140"/>
        <a:ext cx="1302879" cy="762743"/>
      </dsp:txXfrm>
    </dsp:sp>
    <dsp:sp modelId="{30E93E68-89E0-4786-BEAA-366F3A3146B5}">
      <dsp:nvSpPr>
        <dsp:cNvPr id="0" name=""/>
        <dsp:cNvSpPr/>
      </dsp:nvSpPr>
      <dsp:spPr>
        <a:xfrm>
          <a:off x="1489891" y="504070"/>
          <a:ext cx="286271" cy="3348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489891" y="571047"/>
        <a:ext cx="200390" cy="200930"/>
      </dsp:txXfrm>
    </dsp:sp>
    <dsp:sp modelId="{9DD53723-EC32-43D0-9542-2BBDF9AB395F}">
      <dsp:nvSpPr>
        <dsp:cNvPr id="0" name=""/>
        <dsp:cNvSpPr/>
      </dsp:nvSpPr>
      <dsp:spPr>
        <a:xfrm>
          <a:off x="1894993" y="266410"/>
          <a:ext cx="1350339" cy="81020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Positive morale</a:t>
          </a:r>
        </a:p>
      </dsp:txBody>
      <dsp:txXfrm>
        <a:off x="1918723" y="290140"/>
        <a:ext cx="1302879" cy="762743"/>
      </dsp:txXfrm>
    </dsp:sp>
    <dsp:sp modelId="{B599CB56-09A4-48E6-9E89-2CAA47219EC7}">
      <dsp:nvSpPr>
        <dsp:cNvPr id="0" name=""/>
        <dsp:cNvSpPr/>
      </dsp:nvSpPr>
      <dsp:spPr>
        <a:xfrm>
          <a:off x="3380366" y="504070"/>
          <a:ext cx="286271" cy="3348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380366" y="571047"/>
        <a:ext cx="200390" cy="200930"/>
      </dsp:txXfrm>
    </dsp:sp>
    <dsp:sp modelId="{A4798BBD-0EAC-4198-99A5-630AFA05407B}">
      <dsp:nvSpPr>
        <dsp:cNvPr id="0" name=""/>
        <dsp:cNvSpPr/>
      </dsp:nvSpPr>
      <dsp:spPr>
        <a:xfrm>
          <a:off x="3785468" y="266410"/>
          <a:ext cx="1350339" cy="81020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Greater productivity</a:t>
          </a:r>
        </a:p>
      </dsp:txBody>
      <dsp:txXfrm>
        <a:off x="3809198" y="290140"/>
        <a:ext cx="1302879" cy="76274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9F1631C-71D8-4062-9E68-26BFF4FE2A47}" type="datetimeFigureOut">
              <a:rPr lang="en-US" smtClean="0"/>
              <a:t>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181C708-1B7C-4E3C-B32E-977C51145C67}" type="slidenum">
              <a:rPr lang="en-US" smtClean="0"/>
              <a:t>‹#›</a:t>
            </a:fld>
            <a:endParaRPr lang="en-US"/>
          </a:p>
        </p:txBody>
      </p:sp>
    </p:spTree>
    <p:extLst>
      <p:ext uri="{BB962C8B-B14F-4D97-AF65-F5344CB8AC3E}">
        <p14:creationId xmlns:p14="http://schemas.microsoft.com/office/powerpoint/2010/main" val="802451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853101-E38B-42CD-A815-616F3324F138}" type="slidenum">
              <a:rPr lang="en-US" smtClean="0"/>
              <a:t>1</a:t>
            </a:fld>
            <a:endParaRPr lang="en-US"/>
          </a:p>
        </p:txBody>
      </p:sp>
    </p:spTree>
    <p:extLst>
      <p:ext uri="{BB962C8B-B14F-4D97-AF65-F5344CB8AC3E}">
        <p14:creationId xmlns:p14="http://schemas.microsoft.com/office/powerpoint/2010/main" val="1621663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853101-E38B-42CD-A815-616F3324F138}" type="slidenum">
              <a:rPr lang="en-US" smtClean="0"/>
              <a:t>10</a:t>
            </a:fld>
            <a:endParaRPr lang="en-US"/>
          </a:p>
        </p:txBody>
      </p:sp>
    </p:spTree>
    <p:extLst>
      <p:ext uri="{BB962C8B-B14F-4D97-AF65-F5344CB8AC3E}">
        <p14:creationId xmlns:p14="http://schemas.microsoft.com/office/powerpoint/2010/main" val="4118044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1C708-1B7C-4E3C-B32E-977C51145C67}" type="slidenum">
              <a:rPr lang="en-US" smtClean="0"/>
              <a:t>2</a:t>
            </a:fld>
            <a:endParaRPr lang="en-US"/>
          </a:p>
        </p:txBody>
      </p:sp>
    </p:spTree>
    <p:extLst>
      <p:ext uri="{BB962C8B-B14F-4D97-AF65-F5344CB8AC3E}">
        <p14:creationId xmlns:p14="http://schemas.microsoft.com/office/powerpoint/2010/main" val="4278022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1C708-1B7C-4E3C-B32E-977C51145C67}" type="slidenum">
              <a:rPr lang="en-US" smtClean="0"/>
              <a:t>3</a:t>
            </a:fld>
            <a:endParaRPr lang="en-US"/>
          </a:p>
        </p:txBody>
      </p:sp>
    </p:spTree>
    <p:extLst>
      <p:ext uri="{BB962C8B-B14F-4D97-AF65-F5344CB8AC3E}">
        <p14:creationId xmlns:p14="http://schemas.microsoft.com/office/powerpoint/2010/main" val="2743534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F00A4-E97D-4FB9-B537-1BDA0B76FD48}" type="slidenum">
              <a:rPr lang="en-US" smtClean="0"/>
              <a:t>4</a:t>
            </a:fld>
            <a:endParaRPr lang="en-US"/>
          </a:p>
        </p:txBody>
      </p:sp>
    </p:spTree>
    <p:extLst>
      <p:ext uri="{BB962C8B-B14F-4D97-AF65-F5344CB8AC3E}">
        <p14:creationId xmlns:p14="http://schemas.microsoft.com/office/powerpoint/2010/main" val="71103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F00A4-E97D-4FB9-B537-1BDA0B76FD48}" type="slidenum">
              <a:rPr lang="en-US" smtClean="0"/>
              <a:t>5</a:t>
            </a:fld>
            <a:endParaRPr lang="en-US"/>
          </a:p>
        </p:txBody>
      </p:sp>
    </p:spTree>
    <p:extLst>
      <p:ext uri="{BB962C8B-B14F-4D97-AF65-F5344CB8AC3E}">
        <p14:creationId xmlns:p14="http://schemas.microsoft.com/office/powerpoint/2010/main" val="401312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F00A4-E97D-4FB9-B537-1BDA0B76FD48}" type="slidenum">
              <a:rPr lang="en-US" smtClean="0"/>
              <a:t>6</a:t>
            </a:fld>
            <a:endParaRPr lang="en-US"/>
          </a:p>
        </p:txBody>
      </p:sp>
    </p:spTree>
    <p:extLst>
      <p:ext uri="{BB962C8B-B14F-4D97-AF65-F5344CB8AC3E}">
        <p14:creationId xmlns:p14="http://schemas.microsoft.com/office/powerpoint/2010/main" val="3884343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F00A4-E97D-4FB9-B537-1BDA0B76FD48}" type="slidenum">
              <a:rPr lang="en-US" smtClean="0"/>
              <a:t>7</a:t>
            </a:fld>
            <a:endParaRPr lang="en-US"/>
          </a:p>
        </p:txBody>
      </p:sp>
    </p:spTree>
    <p:extLst>
      <p:ext uri="{BB962C8B-B14F-4D97-AF65-F5344CB8AC3E}">
        <p14:creationId xmlns:p14="http://schemas.microsoft.com/office/powerpoint/2010/main" val="406214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EF45E-0619-4287-8FC1-25AA37766E07}" type="slidenum">
              <a:rPr lang="en-US" smtClean="0"/>
              <a:t>8</a:t>
            </a:fld>
            <a:endParaRPr lang="en-US"/>
          </a:p>
        </p:txBody>
      </p:sp>
    </p:spTree>
    <p:extLst>
      <p:ext uri="{BB962C8B-B14F-4D97-AF65-F5344CB8AC3E}">
        <p14:creationId xmlns:p14="http://schemas.microsoft.com/office/powerpoint/2010/main" val="695363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F00A4-E97D-4FB9-B537-1BDA0B76FD48}" type="slidenum">
              <a:rPr lang="en-US" smtClean="0"/>
              <a:t>9</a:t>
            </a:fld>
            <a:endParaRPr lang="en-US"/>
          </a:p>
        </p:txBody>
      </p:sp>
    </p:spTree>
    <p:extLst>
      <p:ext uri="{BB962C8B-B14F-4D97-AF65-F5344CB8AC3E}">
        <p14:creationId xmlns:p14="http://schemas.microsoft.com/office/powerpoint/2010/main" val="3746474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psychologytoday.com/us/blog/all-about-sex/201101/attention-ladies-semen-is-antidepressa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pubmed.ncbi.nlm.nih.gov/1204902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Theory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06546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each, identify the mediator or moderator and say which it is </a:t>
            </a:r>
          </a:p>
        </p:txBody>
      </p:sp>
      <p:sp>
        <p:nvSpPr>
          <p:cNvPr id="3" name="Content Placeholder 2"/>
          <p:cNvSpPr>
            <a:spLocks noGrp="1"/>
          </p:cNvSpPr>
          <p:nvPr>
            <p:ph idx="1"/>
          </p:nvPr>
        </p:nvSpPr>
        <p:spPr>
          <a:xfrm>
            <a:off x="591429" y="2125035"/>
            <a:ext cx="11093752" cy="3416300"/>
          </a:xfrm>
        </p:spPr>
        <p:txBody>
          <a:bodyPr>
            <a:noAutofit/>
          </a:bodyPr>
          <a:lstStyle/>
          <a:p>
            <a:r>
              <a:rPr lang="en-US" sz="1600" dirty="0"/>
              <a:t>1. A study finds that convicted criminals are more likely than </a:t>
            </a:r>
            <a:r>
              <a:rPr lang="en-US" sz="1600" dirty="0" err="1"/>
              <a:t>noncriminals</a:t>
            </a:r>
            <a:r>
              <a:rPr lang="en-US" sz="1600" dirty="0"/>
              <a:t> to score low (negatively) on the Attitudes toward Women Scale. Further research shows, however, that this is only true for violent criminals. There is no relationship between nonviolent criminal activity and negative attitudes toward women. </a:t>
            </a:r>
          </a:p>
          <a:p>
            <a:r>
              <a:rPr lang="en-US" sz="1600" dirty="0"/>
              <a:t>2. A researcher finds that by increasing self-focus in children, she can decrease their likelihood of cheating on a test. By decreasing cheating, in turn, she finds that academic self-efficacy increases.  </a:t>
            </a:r>
          </a:p>
          <a:p>
            <a:r>
              <a:rPr lang="en-US" sz="1600" dirty="0"/>
              <a:t>3. Dr. </a:t>
            </a:r>
            <a:r>
              <a:rPr lang="en-US" sz="1600" dirty="0" err="1"/>
              <a:t>Laylor</a:t>
            </a:r>
            <a:r>
              <a:rPr lang="en-US" sz="1600" dirty="0"/>
              <a:t> finds a relationship between physical attractiveness and self-confidence. He later determines that the primary cause of this relationship is the positive feedback physically attractive people receive from others.  </a:t>
            </a:r>
          </a:p>
          <a:p>
            <a:r>
              <a:rPr lang="en-US" sz="1600" dirty="0"/>
              <a:t>4. Boys who are popular with other boys tend to also be popular with girls, whereas girls who are popular with the girls tend to be less popular with boys.  </a:t>
            </a:r>
          </a:p>
          <a:p>
            <a:r>
              <a:rPr lang="en-US" sz="1600" dirty="0"/>
              <a:t>5. Researchers found that people who had more contact with Syrian refugees reported less prejudice toward the group. Part of the reason why was that people who had more contact tended to see the group as less threatening.  </a:t>
            </a:r>
          </a:p>
          <a:p>
            <a:r>
              <a:rPr lang="en-US" sz="1600" dirty="0"/>
              <a:t> 6. When adjusting for age, gender, and nation-level economic development, researchers found that hedonism, which they defined as valuing pleasure, was more related to reported happiness in individualist countries than in collectivist countries.</a:t>
            </a:r>
          </a:p>
        </p:txBody>
      </p:sp>
    </p:spTree>
    <p:extLst>
      <p:ext uri="{BB962C8B-B14F-4D97-AF65-F5344CB8AC3E}">
        <p14:creationId xmlns:p14="http://schemas.microsoft.com/office/powerpoint/2010/main" val="1884525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sperm an anti-depressant? </a:t>
            </a:r>
          </a:p>
        </p:txBody>
      </p:sp>
      <p:sp>
        <p:nvSpPr>
          <p:cNvPr id="3" name="Content Placeholder 2"/>
          <p:cNvSpPr>
            <a:spLocks noGrp="1"/>
          </p:cNvSpPr>
          <p:nvPr>
            <p:ph idx="1"/>
          </p:nvPr>
        </p:nvSpPr>
        <p:spPr>
          <a:xfrm>
            <a:off x="735719" y="2468032"/>
            <a:ext cx="3406623" cy="3416300"/>
          </a:xfrm>
        </p:spPr>
        <p:txBody>
          <a:bodyPr/>
          <a:lstStyle/>
          <a:p>
            <a:r>
              <a:rPr lang="en-US" dirty="0">
                <a:hlinkClick r:id="rId3"/>
              </a:rPr>
              <a:t>https://www.psychologytoday.com/us/blog/all-about-sex/201101/attention-ladies-semen-is-antidepressant</a:t>
            </a:r>
            <a:endParaRPr lang="en-US" dirty="0"/>
          </a:p>
          <a:p>
            <a:r>
              <a:rPr lang="en-US" dirty="0">
                <a:hlinkClick r:id="rId4"/>
              </a:rPr>
              <a:t>https://pubmed.ncbi.nlm.nih.gov/12049024/</a:t>
            </a:r>
            <a:endParaRPr lang="en-US" dirty="0"/>
          </a:p>
          <a:p>
            <a:endParaRPr lang="en-US" dirty="0"/>
          </a:p>
        </p:txBody>
      </p:sp>
      <p:pic>
        <p:nvPicPr>
          <p:cNvPr id="4" name="Picture 3">
            <a:extLst>
              <a:ext uri="{FF2B5EF4-FFF2-40B4-BE49-F238E27FC236}">
                <a16:creationId xmlns:a16="http://schemas.microsoft.com/office/drawing/2014/main" id="{13C711B8-BBA3-4D2E-A293-06CC9DF8C4C6}"/>
              </a:ext>
            </a:extLst>
          </p:cNvPr>
          <p:cNvPicPr>
            <a:picLocks noChangeAspect="1"/>
          </p:cNvPicPr>
          <p:nvPr/>
        </p:nvPicPr>
        <p:blipFill>
          <a:blip r:embed="rId5"/>
          <a:stretch>
            <a:fillRect/>
          </a:stretch>
        </p:blipFill>
        <p:spPr>
          <a:xfrm>
            <a:off x="4766154" y="1691903"/>
            <a:ext cx="5753100" cy="4572000"/>
          </a:xfrm>
          <a:prstGeom prst="rect">
            <a:avLst/>
          </a:prstGeom>
        </p:spPr>
      </p:pic>
    </p:spTree>
    <p:extLst>
      <p:ext uri="{BB962C8B-B14F-4D97-AF65-F5344CB8AC3E}">
        <p14:creationId xmlns:p14="http://schemas.microsoft.com/office/powerpoint/2010/main" val="21661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D374-E7D1-4C00-A7C1-90E256AB3E44}"/>
              </a:ext>
            </a:extLst>
          </p:cNvPr>
          <p:cNvSpPr>
            <a:spLocks noGrp="1"/>
          </p:cNvSpPr>
          <p:nvPr>
            <p:ph type="title"/>
          </p:nvPr>
        </p:nvSpPr>
        <p:spPr/>
        <p:txBody>
          <a:bodyPr/>
          <a:lstStyle/>
          <a:p>
            <a:r>
              <a:rPr lang="en-US" dirty="0"/>
              <a:t>Does picking your nose increase the risk of dementia? </a:t>
            </a:r>
          </a:p>
        </p:txBody>
      </p:sp>
      <p:pic>
        <p:nvPicPr>
          <p:cNvPr id="1026" name="Picture 2" descr="(Photo credit: Adobe Stock)">
            <a:extLst>
              <a:ext uri="{FF2B5EF4-FFF2-40B4-BE49-F238E27FC236}">
                <a16:creationId xmlns:a16="http://schemas.microsoft.com/office/drawing/2014/main" id="{B86000D3-5A53-4935-91F9-1CBFB8351E2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2463" y="4456524"/>
            <a:ext cx="3961222" cy="19806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B48F71E-944E-487C-9731-A5DA9AA81A32}"/>
              </a:ext>
            </a:extLst>
          </p:cNvPr>
          <p:cNvPicPr>
            <a:picLocks noChangeAspect="1"/>
          </p:cNvPicPr>
          <p:nvPr/>
        </p:nvPicPr>
        <p:blipFill>
          <a:blip r:embed="rId4"/>
          <a:stretch>
            <a:fillRect/>
          </a:stretch>
        </p:blipFill>
        <p:spPr>
          <a:xfrm>
            <a:off x="0" y="1870058"/>
            <a:ext cx="8465770" cy="2164968"/>
          </a:xfrm>
          <a:prstGeom prst="rect">
            <a:avLst/>
          </a:prstGeom>
        </p:spPr>
      </p:pic>
    </p:spTree>
    <p:extLst>
      <p:ext uri="{BB962C8B-B14F-4D97-AF65-F5344CB8AC3E}">
        <p14:creationId xmlns:p14="http://schemas.microsoft.com/office/powerpoint/2010/main" val="2765934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theory? </a:t>
            </a:r>
          </a:p>
        </p:txBody>
      </p:sp>
      <p:sp>
        <p:nvSpPr>
          <p:cNvPr id="3" name="Content Placeholder 2"/>
          <p:cNvSpPr>
            <a:spLocks noGrp="1"/>
          </p:cNvSpPr>
          <p:nvPr>
            <p:ph idx="1"/>
          </p:nvPr>
        </p:nvSpPr>
        <p:spPr/>
        <p:txBody>
          <a:bodyPr/>
          <a:lstStyle/>
          <a:p>
            <a:r>
              <a:rPr lang="en-US" dirty="0"/>
              <a:t>Explain how variables relate to each other </a:t>
            </a:r>
          </a:p>
          <a:p>
            <a:r>
              <a:rPr lang="en-US" dirty="0"/>
              <a:t>Multiple variables</a:t>
            </a:r>
          </a:p>
          <a:p>
            <a:r>
              <a:rPr lang="en-US" dirty="0"/>
              <a:t>Multiple hypotheses</a:t>
            </a:r>
          </a:p>
          <a:p>
            <a:pPr marL="0" indent="0">
              <a:buNone/>
            </a:pPr>
            <a:endParaRPr lang="en-US" dirty="0"/>
          </a:p>
        </p:txBody>
      </p:sp>
      <p:pic>
        <p:nvPicPr>
          <p:cNvPr id="1026" name="Picture 2" descr="Theory - Free of Charge Creative Commons Chalkboard image">
            <a:extLst>
              <a:ext uri="{FF2B5EF4-FFF2-40B4-BE49-F238E27FC236}">
                <a16:creationId xmlns:a16="http://schemas.microsoft.com/office/drawing/2014/main" id="{53A102F9-0FE5-416E-86DC-F6D60F9E29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7783" y="3608827"/>
            <a:ext cx="3846903" cy="2527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01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theories do?</a:t>
            </a:r>
          </a:p>
        </p:txBody>
      </p:sp>
      <p:sp>
        <p:nvSpPr>
          <p:cNvPr id="3" name="Content Placeholder 2"/>
          <p:cNvSpPr>
            <a:spLocks noGrp="1"/>
          </p:cNvSpPr>
          <p:nvPr>
            <p:ph idx="1"/>
          </p:nvPr>
        </p:nvSpPr>
        <p:spPr/>
        <p:txBody>
          <a:bodyPr/>
          <a:lstStyle/>
          <a:p>
            <a:r>
              <a:rPr lang="en-US" dirty="0"/>
              <a:t>Classify/describe things</a:t>
            </a:r>
          </a:p>
          <a:p>
            <a:r>
              <a:rPr lang="en-US" dirty="0"/>
              <a:t>Predict</a:t>
            </a:r>
          </a:p>
          <a:p>
            <a:r>
              <a:rPr lang="en-US" dirty="0"/>
              <a:t>Explain</a:t>
            </a:r>
          </a:p>
          <a:p>
            <a:r>
              <a:rPr lang="en-US" dirty="0"/>
              <a:t>Guide research</a:t>
            </a:r>
          </a:p>
        </p:txBody>
      </p:sp>
      <p:pic>
        <p:nvPicPr>
          <p:cNvPr id="2050" name="Picture 2" descr="Theory - Free of Charge Creative Commons Post it Note image">
            <a:extLst>
              <a:ext uri="{FF2B5EF4-FFF2-40B4-BE49-F238E27FC236}">
                <a16:creationId xmlns:a16="http://schemas.microsoft.com/office/drawing/2014/main" id="{7C8AB17A-1A53-4B06-82B4-186B5F9894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9190" y="3185425"/>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667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scientific knowledge/theories</a:t>
            </a:r>
          </a:p>
        </p:txBody>
      </p:sp>
      <p:sp>
        <p:nvSpPr>
          <p:cNvPr id="3" name="Content Placeholder 2"/>
          <p:cNvSpPr>
            <a:spLocks noGrp="1"/>
          </p:cNvSpPr>
          <p:nvPr>
            <p:ph idx="1"/>
          </p:nvPr>
        </p:nvSpPr>
        <p:spPr/>
        <p:txBody>
          <a:bodyPr/>
          <a:lstStyle/>
          <a:p>
            <a:r>
              <a:rPr lang="en-US" dirty="0"/>
              <a:t>Empirical</a:t>
            </a:r>
          </a:p>
          <a:p>
            <a:r>
              <a:rPr lang="en-US" dirty="0"/>
              <a:t>Rational</a:t>
            </a:r>
          </a:p>
          <a:p>
            <a:r>
              <a:rPr lang="en-US" dirty="0"/>
              <a:t>Testable (falsifiable; avoid tautologies)</a:t>
            </a:r>
          </a:p>
          <a:p>
            <a:r>
              <a:rPr lang="en-US" dirty="0"/>
              <a:t>Parsimonious</a:t>
            </a:r>
          </a:p>
          <a:p>
            <a:r>
              <a:rPr lang="en-US" dirty="0"/>
              <a:t>General</a:t>
            </a:r>
          </a:p>
          <a:p>
            <a:r>
              <a:rPr lang="en-US" dirty="0"/>
              <a:t>Tentative</a:t>
            </a:r>
          </a:p>
          <a:p>
            <a:r>
              <a:rPr lang="en-US" dirty="0"/>
              <a:t>Rigorously (and publically) evaluated</a:t>
            </a:r>
          </a:p>
          <a:p>
            <a:endParaRPr lang="en-US" dirty="0"/>
          </a:p>
          <a:p>
            <a:endParaRPr lang="en-US" dirty="0"/>
          </a:p>
        </p:txBody>
      </p:sp>
      <p:pic>
        <p:nvPicPr>
          <p:cNvPr id="3074" name="Picture 2" descr="Tautology - Religions Wiki">
            <a:extLst>
              <a:ext uri="{FF2B5EF4-FFF2-40B4-BE49-F238E27FC236}">
                <a16:creationId xmlns:a16="http://schemas.microsoft.com/office/drawing/2014/main" id="{7BF050FF-3C52-41D4-8CCD-EBBB7DDA1B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8097" y="2776308"/>
            <a:ext cx="4790822" cy="3108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36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how theories grow</a:t>
            </a:r>
            <a:br>
              <a:rPr lang="en-US" dirty="0"/>
            </a:br>
            <a:endParaRPr lang="en-US" dirty="0"/>
          </a:p>
        </p:txBody>
      </p:sp>
      <p:graphicFrame>
        <p:nvGraphicFramePr>
          <p:cNvPr id="4" name="Diagram 3">
            <a:extLst>
              <a:ext uri="{FF2B5EF4-FFF2-40B4-BE49-F238E27FC236}">
                <a16:creationId xmlns:a16="http://schemas.microsoft.com/office/drawing/2014/main" id="{581C021F-FF05-4749-8B74-6C458A2EE6DF}"/>
              </a:ext>
            </a:extLst>
          </p:cNvPr>
          <p:cNvGraphicFramePr/>
          <p:nvPr>
            <p:extLst>
              <p:ext uri="{D42A27DB-BD31-4B8C-83A1-F6EECF244321}">
                <p14:modId xmlns:p14="http://schemas.microsoft.com/office/powerpoint/2010/main" val="1797674225"/>
              </p:ext>
            </p:extLst>
          </p:nvPr>
        </p:nvGraphicFramePr>
        <p:xfrm>
          <a:off x="2444955" y="1838288"/>
          <a:ext cx="6979264" cy="4675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5814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explanations</a:t>
            </a:r>
          </a:p>
        </p:txBody>
      </p:sp>
      <p:graphicFrame>
        <p:nvGraphicFramePr>
          <p:cNvPr id="4" name="Content Placeholder 3"/>
          <p:cNvGraphicFramePr>
            <a:graphicFrameLocks noGrp="1"/>
          </p:cNvGraphicFramePr>
          <p:nvPr>
            <p:ph idx="1"/>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609114" y="4071257"/>
            <a:ext cx="2002972" cy="477054"/>
          </a:xfrm>
          <a:prstGeom prst="rect">
            <a:avLst/>
          </a:prstGeom>
          <a:noFill/>
        </p:spPr>
        <p:txBody>
          <a:bodyPr wrap="square" rtlCol="0">
            <a:spAutoFit/>
          </a:bodyPr>
          <a:lstStyle/>
          <a:p>
            <a:r>
              <a:rPr lang="en-US" sz="2500" dirty="0"/>
              <a:t>Induction</a:t>
            </a:r>
            <a:endParaRPr lang="en-US" dirty="0"/>
          </a:p>
        </p:txBody>
      </p:sp>
      <p:sp>
        <p:nvSpPr>
          <p:cNvPr id="6" name="TextBox 5"/>
          <p:cNvSpPr txBox="1"/>
          <p:nvPr/>
        </p:nvSpPr>
        <p:spPr>
          <a:xfrm>
            <a:off x="1284514" y="4071257"/>
            <a:ext cx="2002972" cy="477054"/>
          </a:xfrm>
          <a:prstGeom prst="rect">
            <a:avLst/>
          </a:prstGeom>
          <a:noFill/>
        </p:spPr>
        <p:txBody>
          <a:bodyPr wrap="square" rtlCol="0">
            <a:spAutoFit/>
          </a:bodyPr>
          <a:lstStyle/>
          <a:p>
            <a:r>
              <a:rPr lang="en-US" sz="2500" dirty="0"/>
              <a:t>Deduction</a:t>
            </a:r>
            <a:endParaRPr lang="en-US" dirty="0"/>
          </a:p>
        </p:txBody>
      </p:sp>
    </p:spTree>
    <p:extLst>
      <p:ext uri="{BB962C8B-B14F-4D97-AF65-F5344CB8AC3E}">
        <p14:creationId xmlns:p14="http://schemas.microsoft.com/office/powerpoint/2010/main" val="209598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Intervening variables</a:t>
            </a:r>
          </a:p>
        </p:txBody>
      </p:sp>
      <p:sp>
        <p:nvSpPr>
          <p:cNvPr id="3" name="Content Placeholder 2"/>
          <p:cNvSpPr>
            <a:spLocks noGrp="1"/>
          </p:cNvSpPr>
          <p:nvPr>
            <p:ph idx="1"/>
          </p:nvPr>
        </p:nvSpPr>
        <p:spPr>
          <a:xfrm>
            <a:off x="1122830" y="2392229"/>
            <a:ext cx="8825659" cy="3416300"/>
          </a:xfrm>
        </p:spPr>
        <p:txBody>
          <a:bodyPr/>
          <a:lstStyle/>
          <a:p>
            <a:r>
              <a:rPr lang="en-US" dirty="0"/>
              <a:t>Concepts that link the IV and DV</a:t>
            </a:r>
          </a:p>
          <a:p>
            <a:pPr lvl="1"/>
            <a:r>
              <a:rPr lang="en-US" dirty="0"/>
              <a:t>Mediator—accounts for the relationship between the IV and DV; tells “why”</a:t>
            </a:r>
          </a:p>
          <a:p>
            <a:pPr lvl="1"/>
            <a:r>
              <a:rPr lang="en-US" dirty="0"/>
              <a:t>Moderator—affects the direction or strength of the relationship: tells “when” or “how”</a:t>
            </a:r>
          </a:p>
        </p:txBody>
      </p:sp>
      <p:graphicFrame>
        <p:nvGraphicFramePr>
          <p:cNvPr id="4" name="Diagram 3">
            <a:extLst>
              <a:ext uri="{FF2B5EF4-FFF2-40B4-BE49-F238E27FC236}">
                <a16:creationId xmlns:a16="http://schemas.microsoft.com/office/drawing/2014/main" id="{FCA09C7F-8A70-4320-A705-F6DE474E650E}"/>
              </a:ext>
            </a:extLst>
          </p:cNvPr>
          <p:cNvGraphicFramePr/>
          <p:nvPr/>
        </p:nvGraphicFramePr>
        <p:xfrm>
          <a:off x="274637" y="4676775"/>
          <a:ext cx="5140326" cy="1343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a:extLst>
              <a:ext uri="{FF2B5EF4-FFF2-40B4-BE49-F238E27FC236}">
                <a16:creationId xmlns:a16="http://schemas.microsoft.com/office/drawing/2014/main" id="{EAD5E31A-D274-4986-A8E7-19EB54A4FA8E}"/>
              </a:ext>
            </a:extLst>
          </p:cNvPr>
          <p:cNvGrpSpPr/>
          <p:nvPr/>
        </p:nvGrpSpPr>
        <p:grpSpPr>
          <a:xfrm>
            <a:off x="6347448" y="4943185"/>
            <a:ext cx="1350339" cy="810203"/>
            <a:chOff x="4517" y="266410"/>
            <a:chExt cx="1350339" cy="810203"/>
          </a:xfrm>
        </p:grpSpPr>
        <p:sp>
          <p:nvSpPr>
            <p:cNvPr id="8" name="Rectangle: Rounded Corners 7">
              <a:extLst>
                <a:ext uri="{FF2B5EF4-FFF2-40B4-BE49-F238E27FC236}">
                  <a16:creationId xmlns:a16="http://schemas.microsoft.com/office/drawing/2014/main" id="{491731AA-E10D-4E64-9654-D8F1F9806BEB}"/>
                </a:ext>
              </a:extLst>
            </p:cNvPr>
            <p:cNvSpPr/>
            <p:nvPr/>
          </p:nvSpPr>
          <p:spPr>
            <a:xfrm>
              <a:off x="4517" y="266410"/>
              <a:ext cx="1350339" cy="81020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ACCCEF5-CA82-4F03-950C-D5FDADA89D63}"/>
                </a:ext>
              </a:extLst>
            </p:cNvPr>
            <p:cNvSpPr txBox="1"/>
            <p:nvPr/>
          </p:nvSpPr>
          <p:spPr>
            <a:xfrm>
              <a:off x="28247" y="290140"/>
              <a:ext cx="1302879" cy="7627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Free pizza</a:t>
              </a:r>
            </a:p>
          </p:txBody>
        </p:sp>
      </p:grpSp>
      <p:grpSp>
        <p:nvGrpSpPr>
          <p:cNvPr id="10" name="Group 9">
            <a:extLst>
              <a:ext uri="{FF2B5EF4-FFF2-40B4-BE49-F238E27FC236}">
                <a16:creationId xmlns:a16="http://schemas.microsoft.com/office/drawing/2014/main" id="{27D52CCE-8D5B-410C-AD8A-B56D39BA1D66}"/>
              </a:ext>
            </a:extLst>
          </p:cNvPr>
          <p:cNvGrpSpPr/>
          <p:nvPr/>
        </p:nvGrpSpPr>
        <p:grpSpPr>
          <a:xfrm rot="5400000">
            <a:off x="7953112" y="4674310"/>
            <a:ext cx="286271" cy="334884"/>
            <a:chOff x="1489891" y="504070"/>
            <a:chExt cx="286271" cy="334884"/>
          </a:xfrm>
        </p:grpSpPr>
        <p:sp>
          <p:nvSpPr>
            <p:cNvPr id="11" name="Arrow: Right 10">
              <a:extLst>
                <a:ext uri="{FF2B5EF4-FFF2-40B4-BE49-F238E27FC236}">
                  <a16:creationId xmlns:a16="http://schemas.microsoft.com/office/drawing/2014/main" id="{B8B8ED48-62EC-40FD-A205-FB6FDEA14B61}"/>
                </a:ext>
              </a:extLst>
            </p:cNvPr>
            <p:cNvSpPr/>
            <p:nvPr/>
          </p:nvSpPr>
          <p:spPr>
            <a:xfrm>
              <a:off x="1489891" y="504070"/>
              <a:ext cx="286271" cy="33488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Arrow: Right 4">
              <a:extLst>
                <a:ext uri="{FF2B5EF4-FFF2-40B4-BE49-F238E27FC236}">
                  <a16:creationId xmlns:a16="http://schemas.microsoft.com/office/drawing/2014/main" id="{A365BF7E-23B6-49EF-A500-8EB2791F3B91}"/>
                </a:ext>
              </a:extLst>
            </p:cNvPr>
            <p:cNvSpPr txBox="1"/>
            <p:nvPr/>
          </p:nvSpPr>
          <p:spPr>
            <a:xfrm>
              <a:off x="1489891" y="571047"/>
              <a:ext cx="200390" cy="2009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p:txBody>
        </p:sp>
      </p:grpSp>
      <p:grpSp>
        <p:nvGrpSpPr>
          <p:cNvPr id="19" name="Group 18">
            <a:extLst>
              <a:ext uri="{FF2B5EF4-FFF2-40B4-BE49-F238E27FC236}">
                <a16:creationId xmlns:a16="http://schemas.microsoft.com/office/drawing/2014/main" id="{3EA027D9-36D0-40C5-B8DD-06D668A79CF6}"/>
              </a:ext>
            </a:extLst>
          </p:cNvPr>
          <p:cNvGrpSpPr/>
          <p:nvPr/>
        </p:nvGrpSpPr>
        <p:grpSpPr>
          <a:xfrm>
            <a:off x="8578104" y="4975943"/>
            <a:ext cx="1350339" cy="810203"/>
            <a:chOff x="3785468" y="266410"/>
            <a:chExt cx="1350339" cy="810203"/>
          </a:xfrm>
        </p:grpSpPr>
        <p:sp>
          <p:nvSpPr>
            <p:cNvPr id="20" name="Rectangle: Rounded Corners 19">
              <a:extLst>
                <a:ext uri="{FF2B5EF4-FFF2-40B4-BE49-F238E27FC236}">
                  <a16:creationId xmlns:a16="http://schemas.microsoft.com/office/drawing/2014/main" id="{2BFD83E6-6CB7-45D6-AE47-F20535D88A51}"/>
                </a:ext>
              </a:extLst>
            </p:cNvPr>
            <p:cNvSpPr/>
            <p:nvPr/>
          </p:nvSpPr>
          <p:spPr>
            <a:xfrm>
              <a:off x="3785468" y="266410"/>
              <a:ext cx="1350339" cy="81020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ectangle: Rounded Corners 4">
              <a:extLst>
                <a:ext uri="{FF2B5EF4-FFF2-40B4-BE49-F238E27FC236}">
                  <a16:creationId xmlns:a16="http://schemas.microsoft.com/office/drawing/2014/main" id="{9A9986FC-F924-4690-90E9-A35CF273BE54}"/>
                </a:ext>
              </a:extLst>
            </p:cNvPr>
            <p:cNvSpPr txBox="1"/>
            <p:nvPr/>
          </p:nvSpPr>
          <p:spPr>
            <a:xfrm>
              <a:off x="3809198" y="290140"/>
              <a:ext cx="1302879" cy="7627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Greater productivity</a:t>
              </a:r>
            </a:p>
          </p:txBody>
        </p:sp>
      </p:grpSp>
      <p:grpSp>
        <p:nvGrpSpPr>
          <p:cNvPr id="22" name="Group 21">
            <a:extLst>
              <a:ext uri="{FF2B5EF4-FFF2-40B4-BE49-F238E27FC236}">
                <a16:creationId xmlns:a16="http://schemas.microsoft.com/office/drawing/2014/main" id="{5E536DB5-BAFD-499F-B7DC-71DFEA19779F}"/>
              </a:ext>
            </a:extLst>
          </p:cNvPr>
          <p:cNvGrpSpPr/>
          <p:nvPr/>
        </p:nvGrpSpPr>
        <p:grpSpPr>
          <a:xfrm>
            <a:off x="7421079" y="3695278"/>
            <a:ext cx="1350339" cy="810203"/>
            <a:chOff x="3785468" y="266410"/>
            <a:chExt cx="1350339" cy="810203"/>
          </a:xfrm>
        </p:grpSpPr>
        <p:sp>
          <p:nvSpPr>
            <p:cNvPr id="23" name="Rectangle: Rounded Corners 22">
              <a:extLst>
                <a:ext uri="{FF2B5EF4-FFF2-40B4-BE49-F238E27FC236}">
                  <a16:creationId xmlns:a16="http://schemas.microsoft.com/office/drawing/2014/main" id="{F78F7708-0C4A-48F9-ADA2-2464C3D7C3C4}"/>
                </a:ext>
              </a:extLst>
            </p:cNvPr>
            <p:cNvSpPr/>
            <p:nvPr/>
          </p:nvSpPr>
          <p:spPr>
            <a:xfrm>
              <a:off x="3785468" y="266410"/>
              <a:ext cx="1350339" cy="81020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ectangle: Rounded Corners 4">
              <a:extLst>
                <a:ext uri="{FF2B5EF4-FFF2-40B4-BE49-F238E27FC236}">
                  <a16:creationId xmlns:a16="http://schemas.microsoft.com/office/drawing/2014/main" id="{A3B8CB25-C563-4A82-B0C6-C0427DE1A66E}"/>
                </a:ext>
              </a:extLst>
            </p:cNvPr>
            <p:cNvSpPr txBox="1"/>
            <p:nvPr/>
          </p:nvSpPr>
          <p:spPr>
            <a:xfrm>
              <a:off x="3809198" y="290140"/>
              <a:ext cx="1302879" cy="7627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Teenagers</a:t>
              </a:r>
            </a:p>
          </p:txBody>
        </p:sp>
      </p:grpSp>
      <p:grpSp>
        <p:nvGrpSpPr>
          <p:cNvPr id="25" name="Group 24">
            <a:extLst>
              <a:ext uri="{FF2B5EF4-FFF2-40B4-BE49-F238E27FC236}">
                <a16:creationId xmlns:a16="http://schemas.microsoft.com/office/drawing/2014/main" id="{6B36E63E-CEB6-4E7A-846A-ED32F2F3AF7D}"/>
              </a:ext>
            </a:extLst>
          </p:cNvPr>
          <p:cNvGrpSpPr/>
          <p:nvPr/>
        </p:nvGrpSpPr>
        <p:grpSpPr>
          <a:xfrm>
            <a:off x="7901980" y="5207665"/>
            <a:ext cx="578137" cy="471439"/>
            <a:chOff x="3380366" y="504070"/>
            <a:chExt cx="286271" cy="334884"/>
          </a:xfrm>
        </p:grpSpPr>
        <p:sp>
          <p:nvSpPr>
            <p:cNvPr id="26" name="Arrow: Right 25">
              <a:extLst>
                <a:ext uri="{FF2B5EF4-FFF2-40B4-BE49-F238E27FC236}">
                  <a16:creationId xmlns:a16="http://schemas.microsoft.com/office/drawing/2014/main" id="{C5AFA468-9784-4275-A4B8-B29C2DB2C023}"/>
                </a:ext>
              </a:extLst>
            </p:cNvPr>
            <p:cNvSpPr/>
            <p:nvPr/>
          </p:nvSpPr>
          <p:spPr>
            <a:xfrm>
              <a:off x="3380366" y="504070"/>
              <a:ext cx="286271" cy="33488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7" name="Arrow: Right 4">
              <a:extLst>
                <a:ext uri="{FF2B5EF4-FFF2-40B4-BE49-F238E27FC236}">
                  <a16:creationId xmlns:a16="http://schemas.microsoft.com/office/drawing/2014/main" id="{9CA9578D-7053-4C81-B4EE-4E2D4189A6BB}"/>
                </a:ext>
              </a:extLst>
            </p:cNvPr>
            <p:cNvSpPr txBox="1"/>
            <p:nvPr/>
          </p:nvSpPr>
          <p:spPr>
            <a:xfrm>
              <a:off x="3380366" y="571047"/>
              <a:ext cx="200390" cy="2009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p:txBody>
        </p:sp>
      </p:grpSp>
    </p:spTree>
    <p:extLst>
      <p:ext uri="{BB962C8B-B14F-4D97-AF65-F5344CB8AC3E}">
        <p14:creationId xmlns:p14="http://schemas.microsoft.com/office/powerpoint/2010/main" val="1734175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TM02900722[[fn=Ion Boardroom]]</Template>
  <TotalTime>0</TotalTime>
  <Words>453</Words>
  <Application>Microsoft Office PowerPoint</Application>
  <PresentationFormat>Widescreen</PresentationFormat>
  <Paragraphs>61</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 Boardroom</vt:lpstr>
      <vt:lpstr>Theory</vt:lpstr>
      <vt:lpstr>Is sperm an anti-depressant? </vt:lpstr>
      <vt:lpstr>Does picking your nose increase the risk of dementia? </vt:lpstr>
      <vt:lpstr>What is a theory? </vt:lpstr>
      <vt:lpstr>What do theories do?</vt:lpstr>
      <vt:lpstr>Characteristics of scientific knowledge/theories</vt:lpstr>
      <vt:lpstr>Example of how theories grow </vt:lpstr>
      <vt:lpstr>Scientific explanations</vt:lpstr>
      <vt:lpstr>Intervening variables</vt:lpstr>
      <vt:lpstr>For each, identify the mediator or moderator and say which it 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2024-02-02T21:13:03Z</dcterms:created>
  <dcterms:modified xsi:type="dcterms:W3CDTF">2024-02-02T21:13:10Z</dcterms:modified>
</cp:coreProperties>
</file>