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70" r:id="rId4"/>
    <p:sldId id="272" r:id="rId5"/>
    <p:sldId id="265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67819" autoAdjust="0"/>
  </p:normalViewPr>
  <p:slideViewPr>
    <p:cSldViewPr snapToGrid="0">
      <p:cViewPr varScale="1">
        <p:scale>
          <a:sx n="77" d="100"/>
          <a:sy n="77" d="100"/>
        </p:scale>
        <p:origin x="17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D7E923-F929-40F9-8EFC-E2AE3A4DDD6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4ED2C2-3196-43D8-B811-5F1E63FF7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1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35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0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7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7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3125052" cy="3416300"/>
          </a:xfrm>
        </p:spPr>
        <p:txBody>
          <a:bodyPr>
            <a:normAutofit/>
          </a:bodyPr>
          <a:lstStyle/>
          <a:p>
            <a:r>
              <a:rPr lang="en-US" dirty="0"/>
              <a:t>Qualitative</a:t>
            </a:r>
          </a:p>
          <a:p>
            <a:pPr lvl="1"/>
            <a:r>
              <a:rPr lang="en-US" sz="1800" dirty="0"/>
              <a:t>Interviews</a:t>
            </a:r>
          </a:p>
          <a:p>
            <a:pPr lvl="1"/>
            <a:r>
              <a:rPr lang="en-US" sz="1800" dirty="0"/>
              <a:t>Focus groups</a:t>
            </a:r>
          </a:p>
          <a:p>
            <a:pPr lvl="1"/>
            <a:r>
              <a:rPr lang="en-US" sz="1800" dirty="0"/>
              <a:t>Observation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WORDS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25997" y="2603500"/>
            <a:ext cx="312505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Quantitative</a:t>
            </a:r>
          </a:p>
          <a:p>
            <a:pPr lvl="1"/>
            <a:r>
              <a:rPr lang="en-US" sz="1800" dirty="0"/>
              <a:t>Observation</a:t>
            </a:r>
          </a:p>
          <a:p>
            <a:pPr lvl="1"/>
            <a:r>
              <a:rPr lang="en-US" sz="1800" dirty="0"/>
              <a:t>Survey</a:t>
            </a:r>
          </a:p>
          <a:p>
            <a:pPr lvl="1"/>
            <a:r>
              <a:rPr lang="en-US" sz="1800" dirty="0"/>
              <a:t>Quasi-experiment</a:t>
            </a:r>
          </a:p>
          <a:p>
            <a:pPr lvl="1"/>
            <a:r>
              <a:rPr lang="en-US" sz="1800" dirty="0"/>
              <a:t>Experiment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NUMBERS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2956" y="5835134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Mixed methods</a:t>
            </a:r>
          </a:p>
        </p:txBody>
      </p:sp>
    </p:spTree>
    <p:extLst>
      <p:ext uri="{BB962C8B-B14F-4D97-AF65-F5344CB8AC3E}">
        <p14:creationId xmlns:p14="http://schemas.microsoft.com/office/powerpoint/2010/main" val="288573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 </a:t>
            </a:r>
          </a:p>
          <a:p>
            <a:r>
              <a:rPr lang="en-US" dirty="0"/>
              <a:t>Vs. survey</a:t>
            </a:r>
          </a:p>
          <a:p>
            <a:r>
              <a:rPr lang="en-US" dirty="0"/>
              <a:t>Vs. experiment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923" y="2399819"/>
            <a:ext cx="2550379" cy="394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34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 of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5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Zotero and spreadsheet and 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articles cited in your paper need to be in the Zotero folder (there can be some there that aren’t used as well)</a:t>
            </a:r>
          </a:p>
          <a:p>
            <a:r>
              <a:rPr lang="en-US" dirty="0"/>
              <a:t>All empirical articles in Zotero must be in the spreadsheet (there can be more than 1 copy of the spreadsheet if needed, but they must be named different things and in the Zotero folder)</a:t>
            </a:r>
          </a:p>
          <a:p>
            <a:r>
              <a:rPr lang="en-US" dirty="0"/>
              <a:t>If you use general websites (e.g., in the first paragraph or two/shouldn’t be used afterwards), those do NOT need to be in Zotero or the spreadsheet</a:t>
            </a:r>
          </a:p>
          <a:p>
            <a:r>
              <a:rPr lang="en-US" dirty="0"/>
              <a:t>Review articles need to be in Zotero but do not have to be in the spreadsheet</a:t>
            </a:r>
          </a:p>
          <a:p>
            <a:r>
              <a:rPr lang="en-US" dirty="0"/>
              <a:t>You need at least 8 empirical articles cited in your introduction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44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168</Words>
  <Application>Microsoft Office PowerPoint</Application>
  <PresentationFormat>Widescreen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Observation</vt:lpstr>
      <vt:lpstr>Types of data and methods</vt:lpstr>
      <vt:lpstr>Observation</vt:lpstr>
      <vt:lpstr>Advantages/Disadvantages of observation</vt:lpstr>
      <vt:lpstr>Zotero and spreadsheet and citations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2024-02-28T03:43:21Z</dcterms:created>
  <dcterms:modified xsi:type="dcterms:W3CDTF">2024-02-28T03:43:26Z</dcterms:modified>
</cp:coreProperties>
</file>