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9" r:id="rId4"/>
    <p:sldId id="268" r:id="rId5"/>
    <p:sldId id="265" r:id="rId6"/>
    <p:sldId id="272" r:id="rId7"/>
    <p:sldId id="257" r:id="rId8"/>
    <p:sldId id="258" r:id="rId9"/>
    <p:sldId id="271" r:id="rId10"/>
    <p:sldId id="259" r:id="rId11"/>
    <p:sldId id="266" r:id="rId12"/>
    <p:sldId id="260" r:id="rId13"/>
    <p:sldId id="27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75849" autoAdjust="0"/>
  </p:normalViewPr>
  <p:slideViewPr>
    <p:cSldViewPr snapToGrid="0">
      <p:cViewPr varScale="1">
        <p:scale>
          <a:sx n="85" d="100"/>
          <a:sy n="85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35830-8EA4-4FEA-9B93-AF5E3877CD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DB83B6-48F9-4B07-B416-424EDF6FA3DE}">
      <dgm:prSet phldrT="[Text]"/>
      <dgm:spPr/>
      <dgm:t>
        <a:bodyPr/>
        <a:lstStyle/>
        <a:p>
          <a:r>
            <a:rPr lang="en-US" dirty="0"/>
            <a:t>Survey (method)</a:t>
          </a:r>
        </a:p>
      </dgm:t>
    </dgm:pt>
    <dgm:pt modelId="{DB34A681-8523-4D2B-855F-125A577A5471}" type="parTrans" cxnId="{A435E125-567A-4E2F-AEA9-553D95939A06}">
      <dgm:prSet/>
      <dgm:spPr/>
      <dgm:t>
        <a:bodyPr/>
        <a:lstStyle/>
        <a:p>
          <a:endParaRPr lang="en-US"/>
        </a:p>
      </dgm:t>
    </dgm:pt>
    <dgm:pt modelId="{77AFF398-285E-446F-9098-EEE3F32D1882}" type="sibTrans" cxnId="{A435E125-567A-4E2F-AEA9-553D95939A06}">
      <dgm:prSet/>
      <dgm:spPr/>
      <dgm:t>
        <a:bodyPr/>
        <a:lstStyle/>
        <a:p>
          <a:endParaRPr lang="en-US"/>
        </a:p>
      </dgm:t>
    </dgm:pt>
    <dgm:pt modelId="{1B1A7D09-1EFB-444C-AA80-C2E4A66EBC48}">
      <dgm:prSet phldrT="[Text]"/>
      <dgm:spPr/>
      <dgm:t>
        <a:bodyPr/>
        <a:lstStyle/>
        <a:p>
          <a:r>
            <a:rPr lang="en-US" dirty="0"/>
            <a:t>Scale</a:t>
          </a:r>
        </a:p>
        <a:p>
          <a:r>
            <a:rPr lang="en-US" dirty="0"/>
            <a:t>(measures one construct)</a:t>
          </a:r>
        </a:p>
      </dgm:t>
    </dgm:pt>
    <dgm:pt modelId="{C7979A30-3E82-460C-9869-4B84607B6EEF}" type="parTrans" cxnId="{EEA2EC66-86A8-4AEB-96D5-63C8D8729B4E}">
      <dgm:prSet/>
      <dgm:spPr/>
      <dgm:t>
        <a:bodyPr/>
        <a:lstStyle/>
        <a:p>
          <a:endParaRPr lang="en-US"/>
        </a:p>
      </dgm:t>
    </dgm:pt>
    <dgm:pt modelId="{03B63580-05F5-4C50-B8AD-F3A8E7B958EB}" type="sibTrans" cxnId="{EEA2EC66-86A8-4AEB-96D5-63C8D8729B4E}">
      <dgm:prSet/>
      <dgm:spPr/>
      <dgm:t>
        <a:bodyPr/>
        <a:lstStyle/>
        <a:p>
          <a:endParaRPr lang="en-US"/>
        </a:p>
      </dgm:t>
    </dgm:pt>
    <dgm:pt modelId="{E2FDA41E-BC47-4D8F-9816-E802C62B6BD5}">
      <dgm:prSet phldrT="[Text]"/>
      <dgm:spPr/>
      <dgm:t>
        <a:bodyPr/>
        <a:lstStyle/>
        <a:p>
          <a:r>
            <a:rPr lang="en-US" dirty="0"/>
            <a:t>Questionnaire</a:t>
          </a:r>
        </a:p>
        <a:p>
          <a:r>
            <a:rPr lang="en-US" dirty="0"/>
            <a:t>(set of questions or scales)</a:t>
          </a:r>
        </a:p>
      </dgm:t>
    </dgm:pt>
    <dgm:pt modelId="{37AF15F5-5519-4F98-958E-3D4AFBD7390F}" type="parTrans" cxnId="{0C341E0F-FEAF-46FD-B507-C58503FEE575}">
      <dgm:prSet/>
      <dgm:spPr/>
      <dgm:t>
        <a:bodyPr/>
        <a:lstStyle/>
        <a:p>
          <a:endParaRPr lang="en-US"/>
        </a:p>
      </dgm:t>
    </dgm:pt>
    <dgm:pt modelId="{55865801-01BE-49D4-8757-FE6EC73582BD}" type="sibTrans" cxnId="{0C341E0F-FEAF-46FD-B507-C58503FEE575}">
      <dgm:prSet/>
      <dgm:spPr/>
      <dgm:t>
        <a:bodyPr/>
        <a:lstStyle/>
        <a:p>
          <a:endParaRPr lang="en-US"/>
        </a:p>
      </dgm:t>
    </dgm:pt>
    <dgm:pt modelId="{4EB07E17-0B0E-4EFF-89F0-92384B8E7375}" type="pres">
      <dgm:prSet presAssocID="{25935830-8EA4-4FEA-9B93-AF5E3877CD30}" presName="diagram" presStyleCnt="0">
        <dgm:presLayoutVars>
          <dgm:dir/>
          <dgm:resizeHandles val="exact"/>
        </dgm:presLayoutVars>
      </dgm:prSet>
      <dgm:spPr/>
    </dgm:pt>
    <dgm:pt modelId="{AA83FB5A-89E8-4C48-9465-783D95667BE5}" type="pres">
      <dgm:prSet presAssocID="{38DB83B6-48F9-4B07-B416-424EDF6FA3DE}" presName="node" presStyleLbl="node1" presStyleIdx="0" presStyleCnt="3">
        <dgm:presLayoutVars>
          <dgm:bulletEnabled val="1"/>
        </dgm:presLayoutVars>
      </dgm:prSet>
      <dgm:spPr/>
    </dgm:pt>
    <dgm:pt modelId="{CE2F2A17-2906-44FA-9A99-8D73DE654E07}" type="pres">
      <dgm:prSet presAssocID="{77AFF398-285E-446F-9098-EEE3F32D1882}" presName="sibTrans" presStyleCnt="0"/>
      <dgm:spPr/>
    </dgm:pt>
    <dgm:pt modelId="{276CB5F3-7C25-434B-A464-CEA399EF35C1}" type="pres">
      <dgm:prSet presAssocID="{1B1A7D09-1EFB-444C-AA80-C2E4A66EBC48}" presName="node" presStyleLbl="node1" presStyleIdx="1" presStyleCnt="3">
        <dgm:presLayoutVars>
          <dgm:bulletEnabled val="1"/>
        </dgm:presLayoutVars>
      </dgm:prSet>
      <dgm:spPr/>
    </dgm:pt>
    <dgm:pt modelId="{BE20FFE9-D9B1-4ED1-B438-AB77D3B5868E}" type="pres">
      <dgm:prSet presAssocID="{03B63580-05F5-4C50-B8AD-F3A8E7B958EB}" presName="sibTrans" presStyleCnt="0"/>
      <dgm:spPr/>
    </dgm:pt>
    <dgm:pt modelId="{4D9F6E8D-28BE-4E3C-8963-EC235E921810}" type="pres">
      <dgm:prSet presAssocID="{E2FDA41E-BC47-4D8F-9816-E802C62B6BD5}" presName="node" presStyleLbl="node1" presStyleIdx="2" presStyleCnt="3">
        <dgm:presLayoutVars>
          <dgm:bulletEnabled val="1"/>
        </dgm:presLayoutVars>
      </dgm:prSet>
      <dgm:spPr/>
    </dgm:pt>
  </dgm:ptLst>
  <dgm:cxnLst>
    <dgm:cxn modelId="{0C341E0F-FEAF-46FD-B507-C58503FEE575}" srcId="{25935830-8EA4-4FEA-9B93-AF5E3877CD30}" destId="{E2FDA41E-BC47-4D8F-9816-E802C62B6BD5}" srcOrd="2" destOrd="0" parTransId="{37AF15F5-5519-4F98-958E-3D4AFBD7390F}" sibTransId="{55865801-01BE-49D4-8757-FE6EC73582BD}"/>
    <dgm:cxn modelId="{A435E125-567A-4E2F-AEA9-553D95939A06}" srcId="{25935830-8EA4-4FEA-9B93-AF5E3877CD30}" destId="{38DB83B6-48F9-4B07-B416-424EDF6FA3DE}" srcOrd="0" destOrd="0" parTransId="{DB34A681-8523-4D2B-855F-125A577A5471}" sibTransId="{77AFF398-285E-446F-9098-EEE3F32D1882}"/>
    <dgm:cxn modelId="{8047E15F-D2CF-4684-9E21-0EB5DB8955B8}" type="presOf" srcId="{E2FDA41E-BC47-4D8F-9816-E802C62B6BD5}" destId="{4D9F6E8D-28BE-4E3C-8963-EC235E921810}" srcOrd="0" destOrd="0" presId="urn:microsoft.com/office/officeart/2005/8/layout/default"/>
    <dgm:cxn modelId="{EEA2EC66-86A8-4AEB-96D5-63C8D8729B4E}" srcId="{25935830-8EA4-4FEA-9B93-AF5E3877CD30}" destId="{1B1A7D09-1EFB-444C-AA80-C2E4A66EBC48}" srcOrd="1" destOrd="0" parTransId="{C7979A30-3E82-460C-9869-4B84607B6EEF}" sibTransId="{03B63580-05F5-4C50-B8AD-F3A8E7B958EB}"/>
    <dgm:cxn modelId="{D341297A-F1E7-4512-A126-C82E5EAD3260}" type="presOf" srcId="{25935830-8EA4-4FEA-9B93-AF5E3877CD30}" destId="{4EB07E17-0B0E-4EFF-89F0-92384B8E7375}" srcOrd="0" destOrd="0" presId="urn:microsoft.com/office/officeart/2005/8/layout/default"/>
    <dgm:cxn modelId="{E7E0BAE4-6485-4449-9861-7F1FB0D8A0C3}" type="presOf" srcId="{1B1A7D09-1EFB-444C-AA80-C2E4A66EBC48}" destId="{276CB5F3-7C25-434B-A464-CEA399EF35C1}" srcOrd="0" destOrd="0" presId="urn:microsoft.com/office/officeart/2005/8/layout/default"/>
    <dgm:cxn modelId="{64D768FF-060A-4376-9455-A7D5BC2216ED}" type="presOf" srcId="{38DB83B6-48F9-4B07-B416-424EDF6FA3DE}" destId="{AA83FB5A-89E8-4C48-9465-783D95667BE5}" srcOrd="0" destOrd="0" presId="urn:microsoft.com/office/officeart/2005/8/layout/default"/>
    <dgm:cxn modelId="{D199675D-76BE-4A27-866A-717D67BB0A59}" type="presParOf" srcId="{4EB07E17-0B0E-4EFF-89F0-92384B8E7375}" destId="{AA83FB5A-89E8-4C48-9465-783D95667BE5}" srcOrd="0" destOrd="0" presId="urn:microsoft.com/office/officeart/2005/8/layout/default"/>
    <dgm:cxn modelId="{7D4AF629-3E47-4CE5-99E3-1242BB226238}" type="presParOf" srcId="{4EB07E17-0B0E-4EFF-89F0-92384B8E7375}" destId="{CE2F2A17-2906-44FA-9A99-8D73DE654E07}" srcOrd="1" destOrd="0" presId="urn:microsoft.com/office/officeart/2005/8/layout/default"/>
    <dgm:cxn modelId="{D38FF993-0BDF-48AA-A138-3CC230FDDA39}" type="presParOf" srcId="{4EB07E17-0B0E-4EFF-89F0-92384B8E7375}" destId="{276CB5F3-7C25-434B-A464-CEA399EF35C1}" srcOrd="2" destOrd="0" presId="urn:microsoft.com/office/officeart/2005/8/layout/default"/>
    <dgm:cxn modelId="{F1F9796E-3E98-4233-9C42-70EDECA39706}" type="presParOf" srcId="{4EB07E17-0B0E-4EFF-89F0-92384B8E7375}" destId="{BE20FFE9-D9B1-4ED1-B438-AB77D3B5868E}" srcOrd="3" destOrd="0" presId="urn:microsoft.com/office/officeart/2005/8/layout/default"/>
    <dgm:cxn modelId="{C418B8D9-B5F5-4A90-88A5-C28945285F44}" type="presParOf" srcId="{4EB07E17-0B0E-4EFF-89F0-92384B8E7375}" destId="{4D9F6E8D-28BE-4E3C-8963-EC235E92181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B4113-51A8-4A79-A8E9-62FC41BBBB2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9B09DB-32B1-41F5-A67A-8DC0B0C45302}">
      <dgm:prSet phldrT="[Text]"/>
      <dgm:spPr/>
      <dgm:t>
        <a:bodyPr/>
        <a:lstStyle/>
        <a:p>
          <a:r>
            <a:rPr lang="en-US" dirty="0"/>
            <a:t>Item understanding	</a:t>
          </a:r>
        </a:p>
      </dgm:t>
    </dgm:pt>
    <dgm:pt modelId="{89311EB9-CD17-4888-8A40-2D817463C4A1}" type="parTrans" cxnId="{14E9D298-DD0B-4323-995B-BF204DF603E4}">
      <dgm:prSet/>
      <dgm:spPr/>
      <dgm:t>
        <a:bodyPr/>
        <a:lstStyle/>
        <a:p>
          <a:endParaRPr lang="en-US"/>
        </a:p>
      </dgm:t>
    </dgm:pt>
    <dgm:pt modelId="{D0508C8E-E7FC-480D-86E0-19CA27BD81FF}" type="sibTrans" cxnId="{14E9D298-DD0B-4323-995B-BF204DF603E4}">
      <dgm:prSet/>
      <dgm:spPr/>
      <dgm:t>
        <a:bodyPr/>
        <a:lstStyle/>
        <a:p>
          <a:endParaRPr lang="en-US"/>
        </a:p>
      </dgm:t>
    </dgm:pt>
    <dgm:pt modelId="{1B781CCC-4FA8-4CDA-BBE9-2E25FB335111}">
      <dgm:prSet phldrT="[Text]"/>
      <dgm:spPr/>
      <dgm:t>
        <a:bodyPr/>
        <a:lstStyle/>
        <a:p>
          <a:r>
            <a:rPr lang="en-US" dirty="0"/>
            <a:t>Item variability</a:t>
          </a:r>
        </a:p>
      </dgm:t>
    </dgm:pt>
    <dgm:pt modelId="{C93BFB03-FD7A-4835-B767-B2289FECCC30}" type="parTrans" cxnId="{D91BB413-6AFD-4D5D-9843-A705829AA43C}">
      <dgm:prSet/>
      <dgm:spPr/>
      <dgm:t>
        <a:bodyPr/>
        <a:lstStyle/>
        <a:p>
          <a:endParaRPr lang="en-US"/>
        </a:p>
      </dgm:t>
    </dgm:pt>
    <dgm:pt modelId="{CC557019-2CC8-4808-B176-A0B6BE4DD324}" type="sibTrans" cxnId="{D91BB413-6AFD-4D5D-9843-A705829AA43C}">
      <dgm:prSet/>
      <dgm:spPr/>
      <dgm:t>
        <a:bodyPr/>
        <a:lstStyle/>
        <a:p>
          <a:endParaRPr lang="en-US"/>
        </a:p>
      </dgm:t>
    </dgm:pt>
    <dgm:pt modelId="{42C656D6-EF07-4CA7-BA9D-21DFED73D0DB}">
      <dgm:prSet phldrT="[Text]"/>
      <dgm:spPr/>
      <dgm:t>
        <a:bodyPr/>
        <a:lstStyle/>
        <a:p>
          <a:r>
            <a:rPr lang="en-US" dirty="0"/>
            <a:t>Reliability</a:t>
          </a:r>
        </a:p>
      </dgm:t>
    </dgm:pt>
    <dgm:pt modelId="{FACBA2A0-BFE3-4525-A8A0-17DD38E244E9}" type="parTrans" cxnId="{88BFBBFA-69CE-4C9A-9497-9F097F471B89}">
      <dgm:prSet/>
      <dgm:spPr/>
      <dgm:t>
        <a:bodyPr/>
        <a:lstStyle/>
        <a:p>
          <a:endParaRPr lang="en-US"/>
        </a:p>
      </dgm:t>
    </dgm:pt>
    <dgm:pt modelId="{C0ECAA0C-EEEB-429D-B722-1B29122DC7BA}" type="sibTrans" cxnId="{88BFBBFA-69CE-4C9A-9497-9F097F471B89}">
      <dgm:prSet/>
      <dgm:spPr/>
      <dgm:t>
        <a:bodyPr/>
        <a:lstStyle/>
        <a:p>
          <a:endParaRPr lang="en-US"/>
        </a:p>
      </dgm:t>
    </dgm:pt>
    <dgm:pt modelId="{A3847E31-517B-48AC-B6BF-340FB42F29D8}">
      <dgm:prSet phldrT="[Text]"/>
      <dgm:spPr/>
      <dgm:t>
        <a:bodyPr/>
        <a:lstStyle/>
        <a:p>
          <a:r>
            <a:rPr lang="en-US" dirty="0"/>
            <a:t>Validity</a:t>
          </a:r>
        </a:p>
      </dgm:t>
    </dgm:pt>
    <dgm:pt modelId="{00CE7A99-692B-4B58-8E42-954721F83057}" type="parTrans" cxnId="{B2BC1C41-74CF-43A1-A866-897280F02211}">
      <dgm:prSet/>
      <dgm:spPr/>
      <dgm:t>
        <a:bodyPr/>
        <a:lstStyle/>
        <a:p>
          <a:endParaRPr lang="en-US"/>
        </a:p>
      </dgm:t>
    </dgm:pt>
    <dgm:pt modelId="{94AEC1B1-2AEA-4406-ADF3-D4E3EBC2C5A4}" type="sibTrans" cxnId="{B2BC1C41-74CF-43A1-A866-897280F02211}">
      <dgm:prSet/>
      <dgm:spPr/>
      <dgm:t>
        <a:bodyPr/>
        <a:lstStyle/>
        <a:p>
          <a:endParaRPr lang="en-US"/>
        </a:p>
      </dgm:t>
    </dgm:pt>
    <dgm:pt modelId="{31CFE396-8218-4482-B67F-C426876AC49A}" type="pres">
      <dgm:prSet presAssocID="{DC2B4113-51A8-4A79-A8E9-62FC41BBBB2E}" presName="diagram" presStyleCnt="0">
        <dgm:presLayoutVars>
          <dgm:dir/>
          <dgm:resizeHandles val="exact"/>
        </dgm:presLayoutVars>
      </dgm:prSet>
      <dgm:spPr/>
    </dgm:pt>
    <dgm:pt modelId="{FECB6CF5-900A-4CFD-848E-F88C7B08D39C}" type="pres">
      <dgm:prSet presAssocID="{509B09DB-32B1-41F5-A67A-8DC0B0C45302}" presName="node" presStyleLbl="node1" presStyleIdx="0" presStyleCnt="4">
        <dgm:presLayoutVars>
          <dgm:bulletEnabled val="1"/>
        </dgm:presLayoutVars>
      </dgm:prSet>
      <dgm:spPr/>
    </dgm:pt>
    <dgm:pt modelId="{874787A7-7621-48C0-A92C-14F7720DAC43}" type="pres">
      <dgm:prSet presAssocID="{D0508C8E-E7FC-480D-86E0-19CA27BD81FF}" presName="sibTrans" presStyleCnt="0"/>
      <dgm:spPr/>
    </dgm:pt>
    <dgm:pt modelId="{51FCF767-3CDA-47F0-AD1F-66748F5CD097}" type="pres">
      <dgm:prSet presAssocID="{1B781CCC-4FA8-4CDA-BBE9-2E25FB335111}" presName="node" presStyleLbl="node1" presStyleIdx="1" presStyleCnt="4" custLinFactNeighborX="3625" custLinFactNeighborY="1007">
        <dgm:presLayoutVars>
          <dgm:bulletEnabled val="1"/>
        </dgm:presLayoutVars>
      </dgm:prSet>
      <dgm:spPr/>
    </dgm:pt>
    <dgm:pt modelId="{F0BACDC5-0C20-4475-AD5F-29606DAD5FC2}" type="pres">
      <dgm:prSet presAssocID="{CC557019-2CC8-4808-B176-A0B6BE4DD324}" presName="sibTrans" presStyleCnt="0"/>
      <dgm:spPr/>
    </dgm:pt>
    <dgm:pt modelId="{DE62B908-F538-4059-AD1F-3295CE9F6EB4}" type="pres">
      <dgm:prSet presAssocID="{42C656D6-EF07-4CA7-BA9D-21DFED73D0DB}" presName="node" presStyleLbl="node1" presStyleIdx="2" presStyleCnt="4">
        <dgm:presLayoutVars>
          <dgm:bulletEnabled val="1"/>
        </dgm:presLayoutVars>
      </dgm:prSet>
      <dgm:spPr/>
    </dgm:pt>
    <dgm:pt modelId="{8524C588-0E50-4607-B182-F342B97A8316}" type="pres">
      <dgm:prSet presAssocID="{C0ECAA0C-EEEB-429D-B722-1B29122DC7BA}" presName="sibTrans" presStyleCnt="0"/>
      <dgm:spPr/>
    </dgm:pt>
    <dgm:pt modelId="{E3C606B2-EECA-4B55-9ABC-0933103672CB}" type="pres">
      <dgm:prSet presAssocID="{A3847E31-517B-48AC-B6BF-340FB42F29D8}" presName="node" presStyleLbl="node1" presStyleIdx="3" presStyleCnt="4">
        <dgm:presLayoutVars>
          <dgm:bulletEnabled val="1"/>
        </dgm:presLayoutVars>
      </dgm:prSet>
      <dgm:spPr/>
    </dgm:pt>
  </dgm:ptLst>
  <dgm:cxnLst>
    <dgm:cxn modelId="{D91BB413-6AFD-4D5D-9843-A705829AA43C}" srcId="{DC2B4113-51A8-4A79-A8E9-62FC41BBBB2E}" destId="{1B781CCC-4FA8-4CDA-BBE9-2E25FB335111}" srcOrd="1" destOrd="0" parTransId="{C93BFB03-FD7A-4835-B767-B2289FECCC30}" sibTransId="{CC557019-2CC8-4808-B176-A0B6BE4DD324}"/>
    <dgm:cxn modelId="{0169B51B-CE48-4544-B1C4-E8E69DDC71A5}" type="presOf" srcId="{DC2B4113-51A8-4A79-A8E9-62FC41BBBB2E}" destId="{31CFE396-8218-4482-B67F-C426876AC49A}" srcOrd="0" destOrd="0" presId="urn:microsoft.com/office/officeart/2005/8/layout/default"/>
    <dgm:cxn modelId="{B2BC1C41-74CF-43A1-A866-897280F02211}" srcId="{DC2B4113-51A8-4A79-A8E9-62FC41BBBB2E}" destId="{A3847E31-517B-48AC-B6BF-340FB42F29D8}" srcOrd="3" destOrd="0" parTransId="{00CE7A99-692B-4B58-8E42-954721F83057}" sibTransId="{94AEC1B1-2AEA-4406-ADF3-D4E3EBC2C5A4}"/>
    <dgm:cxn modelId="{14E9D298-DD0B-4323-995B-BF204DF603E4}" srcId="{DC2B4113-51A8-4A79-A8E9-62FC41BBBB2E}" destId="{509B09DB-32B1-41F5-A67A-8DC0B0C45302}" srcOrd="0" destOrd="0" parTransId="{89311EB9-CD17-4888-8A40-2D817463C4A1}" sibTransId="{D0508C8E-E7FC-480D-86E0-19CA27BD81FF}"/>
    <dgm:cxn modelId="{EBF4A6C8-367A-4D87-BCA2-DDEC24D3D911}" type="presOf" srcId="{42C656D6-EF07-4CA7-BA9D-21DFED73D0DB}" destId="{DE62B908-F538-4059-AD1F-3295CE9F6EB4}" srcOrd="0" destOrd="0" presId="urn:microsoft.com/office/officeart/2005/8/layout/default"/>
    <dgm:cxn modelId="{51A04ECA-91A0-4C54-8E2B-204195439066}" type="presOf" srcId="{509B09DB-32B1-41F5-A67A-8DC0B0C45302}" destId="{FECB6CF5-900A-4CFD-848E-F88C7B08D39C}" srcOrd="0" destOrd="0" presId="urn:microsoft.com/office/officeart/2005/8/layout/default"/>
    <dgm:cxn modelId="{B4654DDD-230D-4A93-ABF9-8DCA47B95D22}" type="presOf" srcId="{1B781CCC-4FA8-4CDA-BBE9-2E25FB335111}" destId="{51FCF767-3CDA-47F0-AD1F-66748F5CD097}" srcOrd="0" destOrd="0" presId="urn:microsoft.com/office/officeart/2005/8/layout/default"/>
    <dgm:cxn modelId="{2210ACE1-AD61-4497-9602-F1D26A54D199}" type="presOf" srcId="{A3847E31-517B-48AC-B6BF-340FB42F29D8}" destId="{E3C606B2-EECA-4B55-9ABC-0933103672CB}" srcOrd="0" destOrd="0" presId="urn:microsoft.com/office/officeart/2005/8/layout/default"/>
    <dgm:cxn modelId="{88BFBBFA-69CE-4C9A-9497-9F097F471B89}" srcId="{DC2B4113-51A8-4A79-A8E9-62FC41BBBB2E}" destId="{42C656D6-EF07-4CA7-BA9D-21DFED73D0DB}" srcOrd="2" destOrd="0" parTransId="{FACBA2A0-BFE3-4525-A8A0-17DD38E244E9}" sibTransId="{C0ECAA0C-EEEB-429D-B722-1B29122DC7BA}"/>
    <dgm:cxn modelId="{C5B85AA5-0EC2-4EDF-BF6F-54836D718B7C}" type="presParOf" srcId="{31CFE396-8218-4482-B67F-C426876AC49A}" destId="{FECB6CF5-900A-4CFD-848E-F88C7B08D39C}" srcOrd="0" destOrd="0" presId="urn:microsoft.com/office/officeart/2005/8/layout/default"/>
    <dgm:cxn modelId="{F8D665EE-0D6D-40AE-B46B-B728BF6F2E8C}" type="presParOf" srcId="{31CFE396-8218-4482-B67F-C426876AC49A}" destId="{874787A7-7621-48C0-A92C-14F7720DAC43}" srcOrd="1" destOrd="0" presId="urn:microsoft.com/office/officeart/2005/8/layout/default"/>
    <dgm:cxn modelId="{A4F00700-F732-4347-8CDD-97E610311361}" type="presParOf" srcId="{31CFE396-8218-4482-B67F-C426876AC49A}" destId="{51FCF767-3CDA-47F0-AD1F-66748F5CD097}" srcOrd="2" destOrd="0" presId="urn:microsoft.com/office/officeart/2005/8/layout/default"/>
    <dgm:cxn modelId="{5AF7118B-7066-4FD9-A4BA-E250AB126579}" type="presParOf" srcId="{31CFE396-8218-4482-B67F-C426876AC49A}" destId="{F0BACDC5-0C20-4475-AD5F-29606DAD5FC2}" srcOrd="3" destOrd="0" presId="urn:microsoft.com/office/officeart/2005/8/layout/default"/>
    <dgm:cxn modelId="{E2DAFC49-7857-447C-9662-46E0B28138A4}" type="presParOf" srcId="{31CFE396-8218-4482-B67F-C426876AC49A}" destId="{DE62B908-F538-4059-AD1F-3295CE9F6EB4}" srcOrd="4" destOrd="0" presId="urn:microsoft.com/office/officeart/2005/8/layout/default"/>
    <dgm:cxn modelId="{83B7BEFE-5849-49D9-8E04-20761D8A7F4B}" type="presParOf" srcId="{31CFE396-8218-4482-B67F-C426876AC49A}" destId="{8524C588-0E50-4607-B182-F342B97A8316}" srcOrd="5" destOrd="0" presId="urn:microsoft.com/office/officeart/2005/8/layout/default"/>
    <dgm:cxn modelId="{496E18BC-70E9-4CA9-9815-D6B70C9203C8}" type="presParOf" srcId="{31CFE396-8218-4482-B67F-C426876AC49A}" destId="{E3C606B2-EECA-4B55-9ABC-0933103672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080359-B31D-486E-B999-A114B6A1F17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051B054-A47A-488C-A8E7-866F54FD38D2}">
      <dgm:prSet phldrT="[Text]"/>
      <dgm:spPr/>
      <dgm:t>
        <a:bodyPr/>
        <a:lstStyle/>
        <a:p>
          <a:r>
            <a:rPr lang="en-US" dirty="0"/>
            <a:t>Consent</a:t>
          </a:r>
        </a:p>
      </dgm:t>
    </dgm:pt>
    <dgm:pt modelId="{D1A3C692-526D-4908-B48C-12895E460621}" type="parTrans" cxnId="{52761A1A-D656-4408-99D5-917B8801AB45}">
      <dgm:prSet/>
      <dgm:spPr/>
      <dgm:t>
        <a:bodyPr/>
        <a:lstStyle/>
        <a:p>
          <a:endParaRPr lang="en-US"/>
        </a:p>
      </dgm:t>
    </dgm:pt>
    <dgm:pt modelId="{FF0EDC1F-2BE5-492C-9C64-763E811D175F}" type="sibTrans" cxnId="{52761A1A-D656-4408-99D5-917B8801AB45}">
      <dgm:prSet/>
      <dgm:spPr/>
      <dgm:t>
        <a:bodyPr/>
        <a:lstStyle/>
        <a:p>
          <a:endParaRPr lang="en-US"/>
        </a:p>
      </dgm:t>
    </dgm:pt>
    <dgm:pt modelId="{81746D7B-400F-443E-B0E3-DDBA05E141A1}">
      <dgm:prSet phldrT="[Text]"/>
      <dgm:spPr/>
      <dgm:t>
        <a:bodyPr/>
        <a:lstStyle/>
        <a:p>
          <a:r>
            <a:rPr lang="en-US" dirty="0"/>
            <a:t>Measures (think about the order)</a:t>
          </a:r>
        </a:p>
      </dgm:t>
    </dgm:pt>
    <dgm:pt modelId="{05C105CE-8151-4F38-B411-5C72C170B286}" type="parTrans" cxnId="{B3308DF4-B04E-4A7F-B3EC-2EFE84008D09}">
      <dgm:prSet/>
      <dgm:spPr/>
      <dgm:t>
        <a:bodyPr/>
        <a:lstStyle/>
        <a:p>
          <a:endParaRPr lang="en-US"/>
        </a:p>
      </dgm:t>
    </dgm:pt>
    <dgm:pt modelId="{8B589F66-381F-46A2-8935-8C7279FF45D2}" type="sibTrans" cxnId="{B3308DF4-B04E-4A7F-B3EC-2EFE84008D09}">
      <dgm:prSet/>
      <dgm:spPr/>
      <dgm:t>
        <a:bodyPr/>
        <a:lstStyle/>
        <a:p>
          <a:endParaRPr lang="en-US"/>
        </a:p>
      </dgm:t>
    </dgm:pt>
    <dgm:pt modelId="{99D802D1-0A1C-4E98-9BAC-D914A9646AC8}">
      <dgm:prSet phldrT="[Text]"/>
      <dgm:spPr/>
      <dgm:t>
        <a:bodyPr/>
        <a:lstStyle/>
        <a:p>
          <a:r>
            <a:rPr lang="en-US" dirty="0"/>
            <a:t>Demographics</a:t>
          </a:r>
        </a:p>
      </dgm:t>
    </dgm:pt>
    <dgm:pt modelId="{E973EFBF-FF63-4CD1-9F81-E02907879485}" type="parTrans" cxnId="{E743FE12-C783-4E1C-AF93-5B3A62FE985C}">
      <dgm:prSet/>
      <dgm:spPr/>
      <dgm:t>
        <a:bodyPr/>
        <a:lstStyle/>
        <a:p>
          <a:endParaRPr lang="en-US"/>
        </a:p>
      </dgm:t>
    </dgm:pt>
    <dgm:pt modelId="{878230EF-A4BF-4E38-91D8-2FC7F8A679CF}" type="sibTrans" cxnId="{E743FE12-C783-4E1C-AF93-5B3A62FE985C}">
      <dgm:prSet/>
      <dgm:spPr/>
      <dgm:t>
        <a:bodyPr/>
        <a:lstStyle/>
        <a:p>
          <a:endParaRPr lang="en-US"/>
        </a:p>
      </dgm:t>
    </dgm:pt>
    <dgm:pt modelId="{F5D883AA-1068-4544-A2AC-37202B774E6D}">
      <dgm:prSet phldrT="[Text]"/>
      <dgm:spPr/>
      <dgm:t>
        <a:bodyPr/>
        <a:lstStyle/>
        <a:p>
          <a:r>
            <a:rPr lang="en-US" dirty="0"/>
            <a:t>Debriefing</a:t>
          </a:r>
        </a:p>
      </dgm:t>
    </dgm:pt>
    <dgm:pt modelId="{794D2BB0-F7CC-4582-BE30-FE63F3B82330}" type="parTrans" cxnId="{1DE0F4B6-C16E-4B53-86A8-4385C6AF2CEC}">
      <dgm:prSet/>
      <dgm:spPr/>
      <dgm:t>
        <a:bodyPr/>
        <a:lstStyle/>
        <a:p>
          <a:endParaRPr lang="en-US"/>
        </a:p>
      </dgm:t>
    </dgm:pt>
    <dgm:pt modelId="{B213258D-2BCE-451F-870D-F19889317163}" type="sibTrans" cxnId="{1DE0F4B6-C16E-4B53-86A8-4385C6AF2CEC}">
      <dgm:prSet/>
      <dgm:spPr/>
      <dgm:t>
        <a:bodyPr/>
        <a:lstStyle/>
        <a:p>
          <a:endParaRPr lang="en-US"/>
        </a:p>
      </dgm:t>
    </dgm:pt>
    <dgm:pt modelId="{75A61D28-CF9B-44F2-BE0D-996B265739D2}" type="pres">
      <dgm:prSet presAssocID="{31080359-B31D-486E-B999-A114B6A1F179}" presName="Name0" presStyleCnt="0">
        <dgm:presLayoutVars>
          <dgm:dir/>
          <dgm:animLvl val="lvl"/>
          <dgm:resizeHandles val="exact"/>
        </dgm:presLayoutVars>
      </dgm:prSet>
      <dgm:spPr/>
    </dgm:pt>
    <dgm:pt modelId="{BEB8717E-208E-4690-9536-44292196B847}" type="pres">
      <dgm:prSet presAssocID="{6051B054-A47A-488C-A8E7-866F54FD38D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C6D06FF-F2FB-4E0D-8F42-6B29DF6253E0}" type="pres">
      <dgm:prSet presAssocID="{FF0EDC1F-2BE5-492C-9C64-763E811D175F}" presName="parTxOnlySpace" presStyleCnt="0"/>
      <dgm:spPr/>
    </dgm:pt>
    <dgm:pt modelId="{1E75D614-8A4E-4B64-846D-2C19486EF00A}" type="pres">
      <dgm:prSet presAssocID="{81746D7B-400F-443E-B0E3-DDBA05E141A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C4C4BE8-32EE-41E5-9BC1-FD45837B4671}" type="pres">
      <dgm:prSet presAssocID="{8B589F66-381F-46A2-8935-8C7279FF45D2}" presName="parTxOnlySpace" presStyleCnt="0"/>
      <dgm:spPr/>
    </dgm:pt>
    <dgm:pt modelId="{D2DF893B-2D54-454A-A251-1A6394F1F14F}" type="pres">
      <dgm:prSet presAssocID="{99D802D1-0A1C-4E98-9BAC-D914A9646AC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DC2E44F-C17B-4B21-8214-B239DB14DE8D}" type="pres">
      <dgm:prSet presAssocID="{878230EF-A4BF-4E38-91D8-2FC7F8A679CF}" presName="parTxOnlySpace" presStyleCnt="0"/>
      <dgm:spPr/>
    </dgm:pt>
    <dgm:pt modelId="{204925E2-F9EF-4593-8469-ED6DDE9A6313}" type="pres">
      <dgm:prSet presAssocID="{F5D883AA-1068-4544-A2AC-37202B774E6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743FE12-C783-4E1C-AF93-5B3A62FE985C}" srcId="{31080359-B31D-486E-B999-A114B6A1F179}" destId="{99D802D1-0A1C-4E98-9BAC-D914A9646AC8}" srcOrd="2" destOrd="0" parTransId="{E973EFBF-FF63-4CD1-9F81-E02907879485}" sibTransId="{878230EF-A4BF-4E38-91D8-2FC7F8A679CF}"/>
    <dgm:cxn modelId="{52761A1A-D656-4408-99D5-917B8801AB45}" srcId="{31080359-B31D-486E-B999-A114B6A1F179}" destId="{6051B054-A47A-488C-A8E7-866F54FD38D2}" srcOrd="0" destOrd="0" parTransId="{D1A3C692-526D-4908-B48C-12895E460621}" sibTransId="{FF0EDC1F-2BE5-492C-9C64-763E811D175F}"/>
    <dgm:cxn modelId="{2564BB60-9263-4ED1-BF02-809F7A6FD79B}" type="presOf" srcId="{F5D883AA-1068-4544-A2AC-37202B774E6D}" destId="{204925E2-F9EF-4593-8469-ED6DDE9A6313}" srcOrd="0" destOrd="0" presId="urn:microsoft.com/office/officeart/2005/8/layout/chevron1"/>
    <dgm:cxn modelId="{FB46576B-77CE-4D76-BA5D-7BD22C09F771}" type="presOf" srcId="{6051B054-A47A-488C-A8E7-866F54FD38D2}" destId="{BEB8717E-208E-4690-9536-44292196B847}" srcOrd="0" destOrd="0" presId="urn:microsoft.com/office/officeart/2005/8/layout/chevron1"/>
    <dgm:cxn modelId="{C8954093-9B6E-4D04-9B2E-8193CAC5237B}" type="presOf" srcId="{81746D7B-400F-443E-B0E3-DDBA05E141A1}" destId="{1E75D614-8A4E-4B64-846D-2C19486EF00A}" srcOrd="0" destOrd="0" presId="urn:microsoft.com/office/officeart/2005/8/layout/chevron1"/>
    <dgm:cxn modelId="{1DE0F4B6-C16E-4B53-86A8-4385C6AF2CEC}" srcId="{31080359-B31D-486E-B999-A114B6A1F179}" destId="{F5D883AA-1068-4544-A2AC-37202B774E6D}" srcOrd="3" destOrd="0" parTransId="{794D2BB0-F7CC-4582-BE30-FE63F3B82330}" sibTransId="{B213258D-2BCE-451F-870D-F19889317163}"/>
    <dgm:cxn modelId="{33D10ADB-0319-48C7-9A6D-628F2C5C01E6}" type="presOf" srcId="{31080359-B31D-486E-B999-A114B6A1F179}" destId="{75A61D28-CF9B-44F2-BE0D-996B265739D2}" srcOrd="0" destOrd="0" presId="urn:microsoft.com/office/officeart/2005/8/layout/chevron1"/>
    <dgm:cxn modelId="{317233EE-D726-43F9-99DC-F798D9DC32C0}" type="presOf" srcId="{99D802D1-0A1C-4E98-9BAC-D914A9646AC8}" destId="{D2DF893B-2D54-454A-A251-1A6394F1F14F}" srcOrd="0" destOrd="0" presId="urn:microsoft.com/office/officeart/2005/8/layout/chevron1"/>
    <dgm:cxn modelId="{B3308DF4-B04E-4A7F-B3EC-2EFE84008D09}" srcId="{31080359-B31D-486E-B999-A114B6A1F179}" destId="{81746D7B-400F-443E-B0E3-DDBA05E141A1}" srcOrd="1" destOrd="0" parTransId="{05C105CE-8151-4F38-B411-5C72C170B286}" sibTransId="{8B589F66-381F-46A2-8935-8C7279FF45D2}"/>
    <dgm:cxn modelId="{9ACF5B47-0870-4333-9535-9F038D2F5D5D}" type="presParOf" srcId="{75A61D28-CF9B-44F2-BE0D-996B265739D2}" destId="{BEB8717E-208E-4690-9536-44292196B847}" srcOrd="0" destOrd="0" presId="urn:microsoft.com/office/officeart/2005/8/layout/chevron1"/>
    <dgm:cxn modelId="{DF1AD1CA-2C7A-4942-BBD9-811B02D24158}" type="presParOf" srcId="{75A61D28-CF9B-44F2-BE0D-996B265739D2}" destId="{BC6D06FF-F2FB-4E0D-8F42-6B29DF6253E0}" srcOrd="1" destOrd="0" presId="urn:microsoft.com/office/officeart/2005/8/layout/chevron1"/>
    <dgm:cxn modelId="{E0FD19F0-0164-470B-9047-D0344F817CD3}" type="presParOf" srcId="{75A61D28-CF9B-44F2-BE0D-996B265739D2}" destId="{1E75D614-8A4E-4B64-846D-2C19486EF00A}" srcOrd="2" destOrd="0" presId="urn:microsoft.com/office/officeart/2005/8/layout/chevron1"/>
    <dgm:cxn modelId="{E1AF4F92-B01A-4214-87F3-63ECB72EEE3E}" type="presParOf" srcId="{75A61D28-CF9B-44F2-BE0D-996B265739D2}" destId="{0C4C4BE8-32EE-41E5-9BC1-FD45837B4671}" srcOrd="3" destOrd="0" presId="urn:microsoft.com/office/officeart/2005/8/layout/chevron1"/>
    <dgm:cxn modelId="{ED7EDCD5-F1FC-4ADB-B673-5158CA5748A9}" type="presParOf" srcId="{75A61D28-CF9B-44F2-BE0D-996B265739D2}" destId="{D2DF893B-2D54-454A-A251-1A6394F1F14F}" srcOrd="4" destOrd="0" presId="urn:microsoft.com/office/officeart/2005/8/layout/chevron1"/>
    <dgm:cxn modelId="{94940A22-C9D9-4F7A-897F-84F4F2DA3C13}" type="presParOf" srcId="{75A61D28-CF9B-44F2-BE0D-996B265739D2}" destId="{ADC2E44F-C17B-4B21-8214-B239DB14DE8D}" srcOrd="5" destOrd="0" presId="urn:microsoft.com/office/officeart/2005/8/layout/chevron1"/>
    <dgm:cxn modelId="{3C8B605A-375B-402F-8421-35CB08CC27BD}" type="presParOf" srcId="{75A61D28-CF9B-44F2-BE0D-996B265739D2}" destId="{204925E2-F9EF-4593-8469-ED6DDE9A631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3FB5A-89E8-4C48-9465-783D95667BE5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Survey (method)</a:t>
          </a:r>
        </a:p>
      </dsp:txBody>
      <dsp:txXfrm>
        <a:off x="992" y="194138"/>
        <a:ext cx="3869531" cy="2321718"/>
      </dsp:txXfrm>
    </dsp:sp>
    <dsp:sp modelId="{276CB5F3-7C25-434B-A464-CEA399EF35C1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Scale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(measures one construct)</a:t>
          </a:r>
        </a:p>
      </dsp:txBody>
      <dsp:txXfrm>
        <a:off x="4257476" y="194138"/>
        <a:ext cx="3869531" cy="2321718"/>
      </dsp:txXfrm>
    </dsp:sp>
    <dsp:sp modelId="{4D9F6E8D-28BE-4E3C-8963-EC235E921810}">
      <dsp:nvSpPr>
        <dsp:cNvPr id="0" name=""/>
        <dsp:cNvSpPr/>
      </dsp:nvSpPr>
      <dsp:spPr>
        <a:xfrm>
          <a:off x="2129234" y="2902810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Questionnaire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(set of questions or scales)</a:t>
          </a:r>
        </a:p>
      </dsp:txBody>
      <dsp:txXfrm>
        <a:off x="2129234" y="2902810"/>
        <a:ext cx="3869531" cy="232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B6CF5-900A-4CFD-848E-F88C7B08D39C}">
      <dsp:nvSpPr>
        <dsp:cNvPr id="0" name=""/>
        <dsp:cNvSpPr/>
      </dsp:nvSpPr>
      <dsp:spPr>
        <a:xfrm>
          <a:off x="207383" y="1783"/>
          <a:ext cx="1845467" cy="1107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Item understanding	</a:t>
          </a:r>
        </a:p>
      </dsp:txBody>
      <dsp:txXfrm>
        <a:off x="207383" y="1783"/>
        <a:ext cx="1845467" cy="1107280"/>
      </dsp:txXfrm>
    </dsp:sp>
    <dsp:sp modelId="{51FCF767-3CDA-47F0-AD1F-66748F5CD097}">
      <dsp:nvSpPr>
        <dsp:cNvPr id="0" name=""/>
        <dsp:cNvSpPr/>
      </dsp:nvSpPr>
      <dsp:spPr>
        <a:xfrm>
          <a:off x="2304295" y="12933"/>
          <a:ext cx="1845467" cy="1107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Item variability</a:t>
          </a:r>
        </a:p>
      </dsp:txBody>
      <dsp:txXfrm>
        <a:off x="2304295" y="12933"/>
        <a:ext cx="1845467" cy="1107280"/>
      </dsp:txXfrm>
    </dsp:sp>
    <dsp:sp modelId="{DE62B908-F538-4059-AD1F-3295CE9F6EB4}">
      <dsp:nvSpPr>
        <dsp:cNvPr id="0" name=""/>
        <dsp:cNvSpPr/>
      </dsp:nvSpPr>
      <dsp:spPr>
        <a:xfrm>
          <a:off x="4267411" y="1783"/>
          <a:ext cx="1845467" cy="1107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Reliability</a:t>
          </a:r>
        </a:p>
      </dsp:txBody>
      <dsp:txXfrm>
        <a:off x="4267411" y="1783"/>
        <a:ext cx="1845467" cy="1107280"/>
      </dsp:txXfrm>
    </dsp:sp>
    <dsp:sp modelId="{E3C606B2-EECA-4B55-9ABC-0933103672CB}">
      <dsp:nvSpPr>
        <dsp:cNvPr id="0" name=""/>
        <dsp:cNvSpPr/>
      </dsp:nvSpPr>
      <dsp:spPr>
        <a:xfrm>
          <a:off x="2237397" y="1293610"/>
          <a:ext cx="1845467" cy="1107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Validity</a:t>
          </a:r>
        </a:p>
      </dsp:txBody>
      <dsp:txXfrm>
        <a:off x="2237397" y="1293610"/>
        <a:ext cx="1845467" cy="1107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8717E-208E-4690-9536-44292196B847}">
      <dsp:nvSpPr>
        <dsp:cNvPr id="0" name=""/>
        <dsp:cNvSpPr/>
      </dsp:nvSpPr>
      <dsp:spPr>
        <a:xfrm>
          <a:off x="4665" y="1482457"/>
          <a:ext cx="2715964" cy="1086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Consent</a:t>
          </a:r>
        </a:p>
      </dsp:txBody>
      <dsp:txXfrm>
        <a:off x="547858" y="1482457"/>
        <a:ext cx="1629579" cy="1086385"/>
      </dsp:txXfrm>
    </dsp:sp>
    <dsp:sp modelId="{1E75D614-8A4E-4B64-846D-2C19486EF00A}">
      <dsp:nvSpPr>
        <dsp:cNvPr id="0" name=""/>
        <dsp:cNvSpPr/>
      </dsp:nvSpPr>
      <dsp:spPr>
        <a:xfrm>
          <a:off x="2449033" y="1482457"/>
          <a:ext cx="2715964" cy="1086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Measures (think about the order)</a:t>
          </a:r>
        </a:p>
      </dsp:txBody>
      <dsp:txXfrm>
        <a:off x="2992226" y="1482457"/>
        <a:ext cx="1629579" cy="1086385"/>
      </dsp:txXfrm>
    </dsp:sp>
    <dsp:sp modelId="{D2DF893B-2D54-454A-A251-1A6394F1F14F}">
      <dsp:nvSpPr>
        <dsp:cNvPr id="0" name=""/>
        <dsp:cNvSpPr/>
      </dsp:nvSpPr>
      <dsp:spPr>
        <a:xfrm>
          <a:off x="4893401" y="1482457"/>
          <a:ext cx="2715964" cy="1086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Demographics</a:t>
          </a:r>
        </a:p>
      </dsp:txBody>
      <dsp:txXfrm>
        <a:off x="5436594" y="1482457"/>
        <a:ext cx="1629579" cy="1086385"/>
      </dsp:txXfrm>
    </dsp:sp>
    <dsp:sp modelId="{204925E2-F9EF-4593-8469-ED6DDE9A6313}">
      <dsp:nvSpPr>
        <dsp:cNvPr id="0" name=""/>
        <dsp:cNvSpPr/>
      </dsp:nvSpPr>
      <dsp:spPr>
        <a:xfrm>
          <a:off x="7337769" y="1482457"/>
          <a:ext cx="2715964" cy="1086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Debriefing</a:t>
          </a:r>
        </a:p>
      </dsp:txBody>
      <dsp:txXfrm>
        <a:off x="7880962" y="1482457"/>
        <a:ext cx="1629579" cy="1086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937CF-A4C6-42EE-B38B-0B96DF6434B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102863-9831-4C62-95CD-A623475D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B9476-C443-4D7B-84F3-2CEA7C1F218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D06B-068E-4A7C-B401-361EDBD4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2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21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54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33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5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1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6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9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36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DD06B-068E-4A7C-B401-361EDBD413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9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9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8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8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4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5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2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1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2/20/2024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4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quette.edu/student-affairs/assessment-likert-scales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340A-1D78-467D-87D9-A6A3A13F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Measurement and Scale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E2A48-EB74-4249-9423-C50ABAC72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8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FD55-99E4-4A29-AB57-D2589A10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these in your items: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EC3B-F132-44D0-9354-25B6E30B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negatives</a:t>
            </a:r>
          </a:p>
          <a:p>
            <a:r>
              <a:rPr lang="en-US" dirty="0"/>
              <a:t>Double barrel (2 thoughts)</a:t>
            </a:r>
          </a:p>
          <a:p>
            <a:r>
              <a:rPr lang="en-US" dirty="0"/>
              <a:t>Mean more than one thing</a:t>
            </a:r>
          </a:p>
          <a:p>
            <a:r>
              <a:rPr lang="en-US" dirty="0"/>
              <a:t>Social desirability issues</a:t>
            </a:r>
          </a:p>
          <a:p>
            <a:r>
              <a:rPr lang="en-US" dirty="0"/>
              <a:t>People might not easily know</a:t>
            </a:r>
          </a:p>
          <a:p>
            <a:r>
              <a:rPr lang="en-US" dirty="0"/>
              <a:t>People might not be able to answer</a:t>
            </a:r>
          </a:p>
          <a:p>
            <a:r>
              <a:rPr lang="en-US" dirty="0"/>
              <a:t>Biased wording</a:t>
            </a:r>
          </a:p>
          <a:p>
            <a:r>
              <a:rPr lang="en-US" dirty="0"/>
              <a:t>Words or phrases people might not know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8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score some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some items that are positively worded and some that if you agree, mean the opposite.</a:t>
            </a:r>
          </a:p>
          <a:p>
            <a:pPr lvl="1"/>
            <a:r>
              <a:rPr lang="en-US" dirty="0"/>
              <a:t>I like to go to loud parties.</a:t>
            </a:r>
          </a:p>
          <a:p>
            <a:pPr lvl="1"/>
            <a:r>
              <a:rPr lang="en-US" dirty="0"/>
              <a:t>I like to be alone most of the time.</a:t>
            </a:r>
          </a:p>
          <a:p>
            <a:r>
              <a:rPr lang="en-US" dirty="0"/>
              <a:t>But try not to use </a:t>
            </a:r>
            <a:r>
              <a:rPr lang="en-US" i="1" dirty="0"/>
              <a:t>not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F2D5-5855-40D2-BEA0-5C48F4E4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Narrow down your items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BD37401-DB5C-40E7-B917-9A26B628B9B3}"/>
              </a:ext>
            </a:extLst>
          </p:cNvPr>
          <p:cNvSpPr txBox="1">
            <a:spLocks/>
          </p:cNvSpPr>
          <p:nvPr/>
        </p:nvSpPr>
        <p:spPr>
          <a:xfrm>
            <a:off x="1063752" y="1819656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Step 5: Test your scale psychometrics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3954775-EAB6-4CD1-A5D9-7788CE898B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4306704"/>
              </p:ext>
            </p:extLst>
          </p:nvPr>
        </p:nvGraphicFramePr>
        <p:xfrm>
          <a:off x="2246972" y="3429000"/>
          <a:ext cx="6320263" cy="240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057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BB18-37BB-46A9-AA81-9BEF39623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 order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39552E-9BB7-424A-89AB-D94433B290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56363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843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good operational definitions?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Skull size as a measure of intelligence</a:t>
            </a:r>
          </a:p>
          <a:p>
            <a:r>
              <a:rPr lang="en-US" dirty="0"/>
              <a:t>2D/4D finger ratio as a measure of prenatal testosterone</a:t>
            </a:r>
          </a:p>
          <a:p>
            <a:r>
              <a:rPr lang="en-US" dirty="0"/>
              <a:t>Number of times a couple had sex last week minus number of arguments last week as a measure of marital satisfaction</a:t>
            </a:r>
          </a:p>
          <a:p>
            <a:r>
              <a:rPr lang="en-US" dirty="0"/>
              <a:t>Circumference of flexed bicep muscle of dominant hand as a measure of fighting ability </a:t>
            </a:r>
          </a:p>
          <a:p>
            <a:r>
              <a:rPr lang="en-US" dirty="0"/>
              <a:t>Heart rate as a measure of cognitive dissonance</a:t>
            </a:r>
          </a:p>
        </p:txBody>
      </p:sp>
    </p:spTree>
    <p:extLst>
      <p:ext uri="{BB962C8B-B14F-4D97-AF65-F5344CB8AC3E}">
        <p14:creationId xmlns:p14="http://schemas.microsoft.com/office/powerpoint/2010/main" val="420221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39908" y="2427823"/>
            <a:ext cx="2544356" cy="1615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/>
              <a:t>Conceptual definition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111" y="777240"/>
            <a:ext cx="2514600" cy="150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041348" y="4290151"/>
            <a:ext cx="2373668" cy="1543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Operational definition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770632" y="28347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684264" y="4687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8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types of measures do we use in psych?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292" y="2223008"/>
            <a:ext cx="10058400" cy="4050792"/>
          </a:xfrm>
        </p:spPr>
        <p:txBody>
          <a:bodyPr/>
          <a:lstStyle/>
          <a:p>
            <a:r>
              <a:rPr lang="en-US" dirty="0"/>
              <a:t>Self-report </a:t>
            </a:r>
          </a:p>
          <a:p>
            <a:r>
              <a:rPr lang="en-US" dirty="0"/>
              <a:t>Behavioral</a:t>
            </a:r>
          </a:p>
          <a:p>
            <a:r>
              <a:rPr lang="en-US" dirty="0"/>
              <a:t>Physiological</a:t>
            </a:r>
          </a:p>
        </p:txBody>
      </p:sp>
      <p:pic>
        <p:nvPicPr>
          <p:cNvPr id="1026" name="Picture 2" descr="Close-Up Shot of a Person Filling Out a Questionnaire · Free Stock Photo">
            <a:extLst>
              <a:ext uri="{FF2B5EF4-FFF2-40B4-BE49-F238E27FC236}">
                <a16:creationId xmlns:a16="http://schemas.microsoft.com/office/drawing/2014/main" id="{22113B26-26D3-4739-A852-650096E02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892" y="209397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lping the homeless | This was taken about halfway up the b… | Flickr">
            <a:extLst>
              <a:ext uri="{FF2B5EF4-FFF2-40B4-BE49-F238E27FC236}">
                <a16:creationId xmlns:a16="http://schemas.microsoft.com/office/drawing/2014/main" id="{1A0EBF9B-D152-4A52-9DD8-07F622D77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54" y="296551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vices - Galvanic Skin Response (GSR) | MM Marketing Mind">
            <a:extLst>
              <a:ext uri="{FF2B5EF4-FFF2-40B4-BE49-F238E27FC236}">
                <a16:creationId xmlns:a16="http://schemas.microsoft.com/office/drawing/2014/main" id="{222FA943-2165-4DA5-B108-D092632CD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625" y="4965894"/>
            <a:ext cx="29051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9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9DE389-E41C-48EB-A6BB-15F831FB34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3189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138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9C78-81A3-42C1-BDE7-C85DE381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creating a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61F51-7D0E-4180-89ED-1139ADA91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4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508C-51DF-4F04-A58E-8F9715EA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Pick what you’ll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1D6C-42ED-4C4F-8A67-F279DCDA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up with a </a:t>
            </a:r>
            <a:r>
              <a:rPr lang="en-US" i="1" u="sng" dirty="0"/>
              <a:t>unidimensional</a:t>
            </a:r>
            <a:r>
              <a:rPr lang="en-US" dirty="0"/>
              <a:t> construct to create a scale about</a:t>
            </a:r>
          </a:p>
          <a:p>
            <a:pPr lvl="1"/>
            <a:r>
              <a:rPr lang="en-US" dirty="0"/>
              <a:t>Personality trait: Generosity, Shyness, Extraversion, etc. OR</a:t>
            </a:r>
          </a:p>
          <a:p>
            <a:pPr lvl="1"/>
            <a:r>
              <a:rPr lang="en-US" dirty="0"/>
              <a:t>Attitude: Belief in climate change, Attitudes about a  helmet law for cyclists, etc.</a:t>
            </a:r>
          </a:p>
          <a:p>
            <a:r>
              <a:rPr lang="en-US" dirty="0"/>
              <a:t>Unidimensional: One specific construct</a:t>
            </a:r>
          </a:p>
          <a:p>
            <a:pPr lvl="1"/>
            <a:r>
              <a:rPr lang="en-US" dirty="0"/>
              <a:t>NOT: attitudes toward UNI because that could be about the administration, sports teams, professors, etc.</a:t>
            </a:r>
          </a:p>
          <a:p>
            <a:pPr lvl="1"/>
            <a:r>
              <a:rPr lang="en-US" dirty="0"/>
              <a:t>But maybe: Attitudes about parking on campus</a:t>
            </a:r>
          </a:p>
          <a:p>
            <a:r>
              <a:rPr lang="en-US" dirty="0"/>
              <a:t>Or do a multidimensional scale and identify subscales</a:t>
            </a:r>
          </a:p>
        </p:txBody>
      </p:sp>
    </p:spTree>
    <p:extLst>
      <p:ext uri="{BB962C8B-B14F-4D97-AF65-F5344CB8AC3E}">
        <p14:creationId xmlns:p14="http://schemas.microsoft.com/office/powerpoint/2010/main" val="333530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19E-520C-4C10-8954-7256CF2A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Decide what response scale you’ll 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23E6-5726-48CC-95C3-67F82AB4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5-7 options</a:t>
            </a:r>
          </a:p>
          <a:p>
            <a:r>
              <a:rPr lang="en-US" dirty="0"/>
              <a:t>Examples here: </a:t>
            </a:r>
            <a:r>
              <a:rPr lang="en-US" dirty="0">
                <a:hlinkClick r:id="rId3"/>
              </a:rPr>
              <a:t>https://www.marquette.edu/student-affairs/assessment-likert-scales.php</a:t>
            </a:r>
            <a:endParaRPr lang="en-US" dirty="0"/>
          </a:p>
          <a:p>
            <a:r>
              <a:rPr lang="en-US" dirty="0"/>
              <a:t>Most common: </a:t>
            </a:r>
          </a:p>
          <a:p>
            <a:pPr lvl="1"/>
            <a:r>
              <a:rPr lang="en-US" dirty="0"/>
              <a:t>Strongly disagree to strongly agree</a:t>
            </a:r>
          </a:p>
          <a:p>
            <a:pPr lvl="1"/>
            <a:r>
              <a:rPr lang="en-US" dirty="0"/>
              <a:t>Never to always</a:t>
            </a:r>
          </a:p>
          <a:p>
            <a:pPr lvl="1"/>
            <a:r>
              <a:rPr lang="en-US" dirty="0"/>
              <a:t>Not at all like me to very true of me</a:t>
            </a:r>
          </a:p>
          <a:p>
            <a:r>
              <a:rPr lang="en-US" dirty="0"/>
              <a:t>Better if you label each choice</a:t>
            </a:r>
          </a:p>
        </p:txBody>
      </p:sp>
    </p:spTree>
    <p:extLst>
      <p:ext uri="{BB962C8B-B14F-4D97-AF65-F5344CB8AC3E}">
        <p14:creationId xmlns:p14="http://schemas.microsoft.com/office/powerpoint/2010/main" val="208412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C0D2-BAB5-4227-AD0C-E3422B60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Come up with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012A6-8271-42D9-B96F-AB016A099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Bad questionnaire item examples</a:t>
            </a:r>
          </a:p>
          <a:p>
            <a:r>
              <a:rPr lang="en-US" dirty="0"/>
              <a:t>Identify the problems </a:t>
            </a:r>
          </a:p>
        </p:txBody>
      </p:sp>
    </p:spTree>
    <p:extLst>
      <p:ext uri="{BB962C8B-B14F-4D97-AF65-F5344CB8AC3E}">
        <p14:creationId xmlns:p14="http://schemas.microsoft.com/office/powerpoint/2010/main" val="4075937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403</Words>
  <Application>Microsoft Office PowerPoint</Application>
  <PresentationFormat>Widescreen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Wingdings</vt:lpstr>
      <vt:lpstr>Wingdings 3</vt:lpstr>
      <vt:lpstr>Wood Type</vt:lpstr>
      <vt:lpstr>Measurement and Scale Creation</vt:lpstr>
      <vt:lpstr>Are these good operational definitions? </vt:lpstr>
      <vt:lpstr>PowerPoint Presentation</vt:lpstr>
      <vt:lpstr>What types of measures do we use in psych? </vt:lpstr>
      <vt:lpstr>PowerPoint Presentation</vt:lpstr>
      <vt:lpstr>Steps to creating a measure</vt:lpstr>
      <vt:lpstr>Step 1: Pick what you’ll measure</vt:lpstr>
      <vt:lpstr>Step 2: Decide what response scale you’ll use </vt:lpstr>
      <vt:lpstr>Step 3: Come up with items</vt:lpstr>
      <vt:lpstr>Avoid these in your items:</vt:lpstr>
      <vt:lpstr>Reverse score some items</vt:lpstr>
      <vt:lpstr>Step 4: Narrow down your items</vt:lpstr>
      <vt:lpstr>Questionnaire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2024-02-20T18:25:21Z</dcterms:created>
  <dcterms:modified xsi:type="dcterms:W3CDTF">2024-02-20T18:30:25Z</dcterms:modified>
</cp:coreProperties>
</file>