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75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75924" autoAdjust="0"/>
  </p:normalViewPr>
  <p:slideViewPr>
    <p:cSldViewPr snapToGrid="0">
      <p:cViewPr varScale="1">
        <p:scale>
          <a:sx n="83" d="100"/>
          <a:sy n="83" d="100"/>
        </p:scale>
        <p:origin x="91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B74181-A635-4235-8612-206665164F1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18580FE-5E63-4085-926D-6381673957EC}">
      <dgm:prSet phldrT="[Text]"/>
      <dgm:spPr/>
      <dgm:t>
        <a:bodyPr/>
        <a:lstStyle/>
        <a:p>
          <a:r>
            <a:rPr lang="en-US" dirty="0"/>
            <a:t>Reliability</a:t>
          </a:r>
        </a:p>
      </dgm:t>
    </dgm:pt>
    <dgm:pt modelId="{15C16995-A590-41B6-81F9-4A8C01073ABA}" type="parTrans" cxnId="{86A1BE41-E12D-4AC8-A1B4-BA790F404E3D}">
      <dgm:prSet/>
      <dgm:spPr/>
      <dgm:t>
        <a:bodyPr/>
        <a:lstStyle/>
        <a:p>
          <a:endParaRPr lang="en-US"/>
        </a:p>
      </dgm:t>
    </dgm:pt>
    <dgm:pt modelId="{1173A54F-9F95-4001-AC33-5CB596438788}" type="sibTrans" cxnId="{86A1BE41-E12D-4AC8-A1B4-BA790F404E3D}">
      <dgm:prSet/>
      <dgm:spPr/>
      <dgm:t>
        <a:bodyPr/>
        <a:lstStyle/>
        <a:p>
          <a:endParaRPr lang="en-US"/>
        </a:p>
      </dgm:t>
    </dgm:pt>
    <dgm:pt modelId="{6610542E-918C-4E6A-96EE-C09B09082FE5}">
      <dgm:prSet phldrT="[Text]"/>
      <dgm:spPr/>
      <dgm:t>
        <a:bodyPr/>
        <a:lstStyle/>
        <a:p>
          <a:r>
            <a:rPr lang="en-US" dirty="0"/>
            <a:t>Consistency</a:t>
          </a:r>
        </a:p>
      </dgm:t>
    </dgm:pt>
    <dgm:pt modelId="{52643244-054C-4042-8EE4-B4D8B28D088B}" type="parTrans" cxnId="{D003C62E-9262-4C7B-9402-2573A2048DF1}">
      <dgm:prSet/>
      <dgm:spPr/>
      <dgm:t>
        <a:bodyPr/>
        <a:lstStyle/>
        <a:p>
          <a:endParaRPr lang="en-US"/>
        </a:p>
      </dgm:t>
    </dgm:pt>
    <dgm:pt modelId="{62AFA924-29BE-4E5C-ADEE-57AB30B29E74}" type="sibTrans" cxnId="{D003C62E-9262-4C7B-9402-2573A2048DF1}">
      <dgm:prSet/>
      <dgm:spPr/>
      <dgm:t>
        <a:bodyPr/>
        <a:lstStyle/>
        <a:p>
          <a:endParaRPr lang="en-US"/>
        </a:p>
      </dgm:t>
    </dgm:pt>
    <dgm:pt modelId="{A59B1A58-CB55-4122-B591-08B72C9B8E9D}">
      <dgm:prSet phldrT="[Text]"/>
      <dgm:spPr/>
      <dgm:t>
        <a:bodyPr/>
        <a:lstStyle/>
        <a:p>
          <a:r>
            <a:rPr lang="en-US" dirty="0"/>
            <a:t>Validity</a:t>
          </a:r>
        </a:p>
      </dgm:t>
    </dgm:pt>
    <dgm:pt modelId="{4066CAA9-5A3B-4EE3-800B-784F3B16519D}" type="parTrans" cxnId="{56414E3D-5D24-43A9-A692-A4D815FE8F8D}">
      <dgm:prSet/>
      <dgm:spPr/>
      <dgm:t>
        <a:bodyPr/>
        <a:lstStyle/>
        <a:p>
          <a:endParaRPr lang="en-US"/>
        </a:p>
      </dgm:t>
    </dgm:pt>
    <dgm:pt modelId="{555E6822-9E39-4AE2-AA55-EC7876E661AD}" type="sibTrans" cxnId="{56414E3D-5D24-43A9-A692-A4D815FE8F8D}">
      <dgm:prSet/>
      <dgm:spPr/>
      <dgm:t>
        <a:bodyPr/>
        <a:lstStyle/>
        <a:p>
          <a:endParaRPr lang="en-US"/>
        </a:p>
      </dgm:t>
    </dgm:pt>
    <dgm:pt modelId="{EFE69A7E-C81D-494C-9B17-FB40B3CE8080}">
      <dgm:prSet phldrT="[Text]"/>
      <dgm:spPr/>
      <dgm:t>
        <a:bodyPr/>
        <a:lstStyle/>
        <a:p>
          <a:r>
            <a:rPr lang="en-US" dirty="0"/>
            <a:t>Truth</a:t>
          </a:r>
        </a:p>
      </dgm:t>
    </dgm:pt>
    <dgm:pt modelId="{BF0D9509-5413-4DE1-8D74-3827A6ABFA47}" type="parTrans" cxnId="{2BC94123-9426-4F5B-B652-F60617F9A7EF}">
      <dgm:prSet/>
      <dgm:spPr/>
      <dgm:t>
        <a:bodyPr/>
        <a:lstStyle/>
        <a:p>
          <a:endParaRPr lang="en-US"/>
        </a:p>
      </dgm:t>
    </dgm:pt>
    <dgm:pt modelId="{2F481359-E2D4-4D01-BAC7-219254E1AF82}" type="sibTrans" cxnId="{2BC94123-9426-4F5B-B652-F60617F9A7EF}">
      <dgm:prSet/>
      <dgm:spPr/>
      <dgm:t>
        <a:bodyPr/>
        <a:lstStyle/>
        <a:p>
          <a:endParaRPr lang="en-US"/>
        </a:p>
      </dgm:t>
    </dgm:pt>
    <dgm:pt modelId="{E34835E8-0BA9-48F3-9D8F-3D70D561BD36}">
      <dgm:prSet phldrT="[Text]"/>
      <dgm:spPr/>
      <dgm:t>
        <a:bodyPr/>
        <a:lstStyle/>
        <a:p>
          <a:r>
            <a:rPr lang="en-US" dirty="0"/>
            <a:t>True score + measurement error</a:t>
          </a:r>
        </a:p>
      </dgm:t>
    </dgm:pt>
    <dgm:pt modelId="{DED9D36C-F840-41FE-9229-9F1258FC16D9}" type="parTrans" cxnId="{F9CCF39A-26A2-4C2E-ADA0-D0E5CBE7A4F7}">
      <dgm:prSet/>
      <dgm:spPr/>
      <dgm:t>
        <a:bodyPr/>
        <a:lstStyle/>
        <a:p>
          <a:endParaRPr lang="en-US"/>
        </a:p>
      </dgm:t>
    </dgm:pt>
    <dgm:pt modelId="{07C9C0B1-6B0C-4351-A961-B157CAABDC5F}" type="sibTrans" cxnId="{F9CCF39A-26A2-4C2E-ADA0-D0E5CBE7A4F7}">
      <dgm:prSet/>
      <dgm:spPr/>
      <dgm:t>
        <a:bodyPr/>
        <a:lstStyle/>
        <a:p>
          <a:endParaRPr lang="en-US"/>
        </a:p>
      </dgm:t>
    </dgm:pt>
    <dgm:pt modelId="{202AD505-3C70-422E-9DC1-08086F2DAA6B}" type="pres">
      <dgm:prSet presAssocID="{3EB74181-A635-4235-8612-206665164F1F}" presName="linear" presStyleCnt="0">
        <dgm:presLayoutVars>
          <dgm:animLvl val="lvl"/>
          <dgm:resizeHandles val="exact"/>
        </dgm:presLayoutVars>
      </dgm:prSet>
      <dgm:spPr/>
    </dgm:pt>
    <dgm:pt modelId="{8A09B769-C8CA-45BC-A5E4-B1B3E4E4EE32}" type="pres">
      <dgm:prSet presAssocID="{418580FE-5E63-4085-926D-6381673957EC}" presName="parentText" presStyleLbl="node1" presStyleIdx="0" presStyleCnt="2" custLinFactNeighborX="137" custLinFactNeighborY="1262">
        <dgm:presLayoutVars>
          <dgm:chMax val="0"/>
          <dgm:bulletEnabled val="1"/>
        </dgm:presLayoutVars>
      </dgm:prSet>
      <dgm:spPr/>
    </dgm:pt>
    <dgm:pt modelId="{8759809B-8E72-4FC2-8E7E-3C38587BC73E}" type="pres">
      <dgm:prSet presAssocID="{418580FE-5E63-4085-926D-6381673957EC}" presName="childText" presStyleLbl="revTx" presStyleIdx="0" presStyleCnt="2">
        <dgm:presLayoutVars>
          <dgm:bulletEnabled val="1"/>
        </dgm:presLayoutVars>
      </dgm:prSet>
      <dgm:spPr/>
    </dgm:pt>
    <dgm:pt modelId="{ADFA9A66-FB40-4F66-A060-6C627032B072}" type="pres">
      <dgm:prSet presAssocID="{A59B1A58-CB55-4122-B591-08B72C9B8E9D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86381377-D2C8-4427-896D-9A51678D1E47}" type="pres">
      <dgm:prSet presAssocID="{A59B1A58-CB55-4122-B591-08B72C9B8E9D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2BC94123-9426-4F5B-B652-F60617F9A7EF}" srcId="{A59B1A58-CB55-4122-B591-08B72C9B8E9D}" destId="{EFE69A7E-C81D-494C-9B17-FB40B3CE8080}" srcOrd="0" destOrd="0" parTransId="{BF0D9509-5413-4DE1-8D74-3827A6ABFA47}" sibTransId="{2F481359-E2D4-4D01-BAC7-219254E1AF82}"/>
    <dgm:cxn modelId="{D003C62E-9262-4C7B-9402-2573A2048DF1}" srcId="{418580FE-5E63-4085-926D-6381673957EC}" destId="{6610542E-918C-4E6A-96EE-C09B09082FE5}" srcOrd="0" destOrd="0" parTransId="{52643244-054C-4042-8EE4-B4D8B28D088B}" sibTransId="{62AFA924-29BE-4E5C-ADEE-57AB30B29E74}"/>
    <dgm:cxn modelId="{56414E3D-5D24-43A9-A692-A4D815FE8F8D}" srcId="{3EB74181-A635-4235-8612-206665164F1F}" destId="{A59B1A58-CB55-4122-B591-08B72C9B8E9D}" srcOrd="1" destOrd="0" parTransId="{4066CAA9-5A3B-4EE3-800B-784F3B16519D}" sibTransId="{555E6822-9E39-4AE2-AA55-EC7876E661AD}"/>
    <dgm:cxn modelId="{86A1BE41-E12D-4AC8-A1B4-BA790F404E3D}" srcId="{3EB74181-A635-4235-8612-206665164F1F}" destId="{418580FE-5E63-4085-926D-6381673957EC}" srcOrd="0" destOrd="0" parTransId="{15C16995-A590-41B6-81F9-4A8C01073ABA}" sibTransId="{1173A54F-9F95-4001-AC33-5CB596438788}"/>
    <dgm:cxn modelId="{F9CCF39A-26A2-4C2E-ADA0-D0E5CBE7A4F7}" srcId="{418580FE-5E63-4085-926D-6381673957EC}" destId="{E34835E8-0BA9-48F3-9D8F-3D70D561BD36}" srcOrd="1" destOrd="0" parTransId="{DED9D36C-F840-41FE-9229-9F1258FC16D9}" sibTransId="{07C9C0B1-6B0C-4351-A961-B157CAABDC5F}"/>
    <dgm:cxn modelId="{31A8A49F-501B-4AA3-8F3E-3ED2AF3E9039}" type="presOf" srcId="{3EB74181-A635-4235-8612-206665164F1F}" destId="{202AD505-3C70-422E-9DC1-08086F2DAA6B}" srcOrd="0" destOrd="0" presId="urn:microsoft.com/office/officeart/2005/8/layout/vList2"/>
    <dgm:cxn modelId="{0FEFA8A4-70D4-42A3-98F0-E604FB83CCF6}" type="presOf" srcId="{EFE69A7E-C81D-494C-9B17-FB40B3CE8080}" destId="{86381377-D2C8-4427-896D-9A51678D1E47}" srcOrd="0" destOrd="0" presId="urn:microsoft.com/office/officeart/2005/8/layout/vList2"/>
    <dgm:cxn modelId="{44A522B0-36E8-4E6D-AA20-5B7D9D6AB2F8}" type="presOf" srcId="{A59B1A58-CB55-4122-B591-08B72C9B8E9D}" destId="{ADFA9A66-FB40-4F66-A060-6C627032B072}" srcOrd="0" destOrd="0" presId="urn:microsoft.com/office/officeart/2005/8/layout/vList2"/>
    <dgm:cxn modelId="{F60CD5B7-5B5A-4131-8F07-EC87DF7A47D6}" type="presOf" srcId="{E34835E8-0BA9-48F3-9D8F-3D70D561BD36}" destId="{8759809B-8E72-4FC2-8E7E-3C38587BC73E}" srcOrd="0" destOrd="1" presId="urn:microsoft.com/office/officeart/2005/8/layout/vList2"/>
    <dgm:cxn modelId="{AB3301DC-F8E1-4561-866C-E3C6AFDB3837}" type="presOf" srcId="{418580FE-5E63-4085-926D-6381673957EC}" destId="{8A09B769-C8CA-45BC-A5E4-B1B3E4E4EE32}" srcOrd="0" destOrd="0" presId="urn:microsoft.com/office/officeart/2005/8/layout/vList2"/>
    <dgm:cxn modelId="{4EC63FE9-685C-47B5-ABE9-B84FF298AEC8}" type="presOf" srcId="{6610542E-918C-4E6A-96EE-C09B09082FE5}" destId="{8759809B-8E72-4FC2-8E7E-3C38587BC73E}" srcOrd="0" destOrd="0" presId="urn:microsoft.com/office/officeart/2005/8/layout/vList2"/>
    <dgm:cxn modelId="{2E314E95-0661-404C-B764-F886A8DECF33}" type="presParOf" srcId="{202AD505-3C70-422E-9DC1-08086F2DAA6B}" destId="{8A09B769-C8CA-45BC-A5E4-B1B3E4E4EE32}" srcOrd="0" destOrd="0" presId="urn:microsoft.com/office/officeart/2005/8/layout/vList2"/>
    <dgm:cxn modelId="{78C72BAD-1748-4E6D-A450-5FA4A359DC8E}" type="presParOf" srcId="{202AD505-3C70-422E-9DC1-08086F2DAA6B}" destId="{8759809B-8E72-4FC2-8E7E-3C38587BC73E}" srcOrd="1" destOrd="0" presId="urn:microsoft.com/office/officeart/2005/8/layout/vList2"/>
    <dgm:cxn modelId="{5B8BF8E7-B000-41EA-A3BB-AA7B9A5B27F3}" type="presParOf" srcId="{202AD505-3C70-422E-9DC1-08086F2DAA6B}" destId="{ADFA9A66-FB40-4F66-A060-6C627032B072}" srcOrd="2" destOrd="0" presId="urn:microsoft.com/office/officeart/2005/8/layout/vList2"/>
    <dgm:cxn modelId="{30DED053-329E-477B-AD3B-1FC3916267D5}" type="presParOf" srcId="{202AD505-3C70-422E-9DC1-08086F2DAA6B}" destId="{86381377-D2C8-4427-896D-9A51678D1E47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28E7771-D571-403C-9F99-4B48EF183263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0E3111B-993C-4033-9F16-0E4EA2072F13}">
      <dgm:prSet phldrT="[Text]"/>
      <dgm:spPr/>
      <dgm:t>
        <a:bodyPr/>
        <a:lstStyle/>
        <a:p>
          <a:r>
            <a:rPr lang="en-US" dirty="0"/>
            <a:t>Across time</a:t>
          </a:r>
        </a:p>
      </dgm:t>
    </dgm:pt>
    <dgm:pt modelId="{86A7F038-46B5-41CD-802B-A349D9410456}" type="parTrans" cxnId="{EFE7933C-7AE5-4221-9E99-13DB2AEB9944}">
      <dgm:prSet/>
      <dgm:spPr/>
      <dgm:t>
        <a:bodyPr/>
        <a:lstStyle/>
        <a:p>
          <a:endParaRPr lang="en-US"/>
        </a:p>
      </dgm:t>
    </dgm:pt>
    <dgm:pt modelId="{8A6EFB41-F9F2-4082-93AD-86C57C94FD42}" type="sibTrans" cxnId="{EFE7933C-7AE5-4221-9E99-13DB2AEB9944}">
      <dgm:prSet/>
      <dgm:spPr/>
      <dgm:t>
        <a:bodyPr/>
        <a:lstStyle/>
        <a:p>
          <a:endParaRPr lang="en-US"/>
        </a:p>
      </dgm:t>
    </dgm:pt>
    <dgm:pt modelId="{FFE5EE1D-DC2C-47E1-948A-DDDA97BFDDB7}">
      <dgm:prSet phldrT="[Text]"/>
      <dgm:spPr/>
      <dgm:t>
        <a:bodyPr/>
        <a:lstStyle/>
        <a:p>
          <a:r>
            <a:rPr lang="en-US" dirty="0"/>
            <a:t>Test-retest</a:t>
          </a:r>
        </a:p>
      </dgm:t>
    </dgm:pt>
    <dgm:pt modelId="{3DC23D98-2291-43D9-A223-1DB08818863F}" type="parTrans" cxnId="{FE1C72AA-CCF9-4F80-A225-E90788AA6034}">
      <dgm:prSet/>
      <dgm:spPr/>
      <dgm:t>
        <a:bodyPr/>
        <a:lstStyle/>
        <a:p>
          <a:endParaRPr lang="en-US"/>
        </a:p>
      </dgm:t>
    </dgm:pt>
    <dgm:pt modelId="{41F5D0A3-BE21-46DA-9BB9-BF1A528226B8}" type="sibTrans" cxnId="{FE1C72AA-CCF9-4F80-A225-E90788AA6034}">
      <dgm:prSet/>
      <dgm:spPr/>
      <dgm:t>
        <a:bodyPr/>
        <a:lstStyle/>
        <a:p>
          <a:endParaRPr lang="en-US"/>
        </a:p>
      </dgm:t>
    </dgm:pt>
    <dgm:pt modelId="{46EBBC5B-1A52-473F-9F51-FCE7A4289ADC}">
      <dgm:prSet phldrT="[Text]"/>
      <dgm:spPr/>
      <dgm:t>
        <a:bodyPr/>
        <a:lstStyle/>
        <a:p>
          <a:r>
            <a:rPr lang="en-US" dirty="0"/>
            <a:t>Alternate forms</a:t>
          </a:r>
        </a:p>
      </dgm:t>
    </dgm:pt>
    <dgm:pt modelId="{4DBCD057-E380-46AE-9278-0A7AFFFC0F2F}" type="parTrans" cxnId="{B5BE042D-4325-41EA-8D70-38BB65F72465}">
      <dgm:prSet/>
      <dgm:spPr/>
      <dgm:t>
        <a:bodyPr/>
        <a:lstStyle/>
        <a:p>
          <a:endParaRPr lang="en-US"/>
        </a:p>
      </dgm:t>
    </dgm:pt>
    <dgm:pt modelId="{3C50554B-E6F5-4824-8813-CDC18225E372}" type="sibTrans" cxnId="{B5BE042D-4325-41EA-8D70-38BB65F72465}">
      <dgm:prSet/>
      <dgm:spPr/>
      <dgm:t>
        <a:bodyPr/>
        <a:lstStyle/>
        <a:p>
          <a:endParaRPr lang="en-US"/>
        </a:p>
      </dgm:t>
    </dgm:pt>
    <dgm:pt modelId="{B40D5F17-3DFF-4448-BACA-1C5C959E525E}">
      <dgm:prSet phldrT="[Text]"/>
      <dgm:spPr/>
      <dgm:t>
        <a:bodyPr/>
        <a:lstStyle/>
        <a:p>
          <a:r>
            <a:rPr lang="en-US" dirty="0"/>
            <a:t>Across items (internal consistency)</a:t>
          </a:r>
        </a:p>
      </dgm:t>
    </dgm:pt>
    <dgm:pt modelId="{FC952620-431E-414A-B2AD-ED93BBF666AC}" type="parTrans" cxnId="{86595F8A-D54E-457F-8DD0-2F6601EE8AAE}">
      <dgm:prSet/>
      <dgm:spPr/>
      <dgm:t>
        <a:bodyPr/>
        <a:lstStyle/>
        <a:p>
          <a:endParaRPr lang="en-US"/>
        </a:p>
      </dgm:t>
    </dgm:pt>
    <dgm:pt modelId="{DABC60BD-C0A4-4BA0-9D3C-2B529A1E6ADA}" type="sibTrans" cxnId="{86595F8A-D54E-457F-8DD0-2F6601EE8AAE}">
      <dgm:prSet/>
      <dgm:spPr/>
      <dgm:t>
        <a:bodyPr/>
        <a:lstStyle/>
        <a:p>
          <a:endParaRPr lang="en-US"/>
        </a:p>
      </dgm:t>
    </dgm:pt>
    <dgm:pt modelId="{631D8FAE-259A-4DCF-A28E-1ACF85BA39BD}">
      <dgm:prSet phldrT="[Text]"/>
      <dgm:spPr/>
      <dgm:t>
        <a:bodyPr/>
        <a:lstStyle/>
        <a:p>
          <a:r>
            <a:rPr lang="en-US" dirty="0"/>
            <a:t>Split half</a:t>
          </a:r>
        </a:p>
      </dgm:t>
    </dgm:pt>
    <dgm:pt modelId="{F94E0908-C80D-45CC-8FDF-F4A6DF94A04A}" type="parTrans" cxnId="{4C1F4F64-28B8-4A64-944D-E2BFE1E03736}">
      <dgm:prSet/>
      <dgm:spPr/>
      <dgm:t>
        <a:bodyPr/>
        <a:lstStyle/>
        <a:p>
          <a:endParaRPr lang="en-US"/>
        </a:p>
      </dgm:t>
    </dgm:pt>
    <dgm:pt modelId="{8DD0201D-CDCD-40A6-9B97-FEB0AC85DF94}" type="sibTrans" cxnId="{4C1F4F64-28B8-4A64-944D-E2BFE1E03736}">
      <dgm:prSet/>
      <dgm:spPr/>
      <dgm:t>
        <a:bodyPr/>
        <a:lstStyle/>
        <a:p>
          <a:endParaRPr lang="en-US"/>
        </a:p>
      </dgm:t>
    </dgm:pt>
    <dgm:pt modelId="{65835674-B149-4076-8216-1589274C2A2C}">
      <dgm:prSet phldrT="[Text]"/>
      <dgm:spPr/>
      <dgm:t>
        <a:bodyPr/>
        <a:lstStyle/>
        <a:p>
          <a:r>
            <a:rPr lang="en-US" dirty="0"/>
            <a:t>Odd even</a:t>
          </a:r>
        </a:p>
      </dgm:t>
    </dgm:pt>
    <dgm:pt modelId="{1B040E84-9A70-4908-B93C-BF1D15799757}" type="parTrans" cxnId="{26B8A304-A866-4B3D-A463-A070D0CEBAF4}">
      <dgm:prSet/>
      <dgm:spPr/>
      <dgm:t>
        <a:bodyPr/>
        <a:lstStyle/>
        <a:p>
          <a:endParaRPr lang="en-US"/>
        </a:p>
      </dgm:t>
    </dgm:pt>
    <dgm:pt modelId="{C00A17EA-AE21-4EAC-9BF5-48CF75C10BEC}" type="sibTrans" cxnId="{26B8A304-A866-4B3D-A463-A070D0CEBAF4}">
      <dgm:prSet/>
      <dgm:spPr/>
      <dgm:t>
        <a:bodyPr/>
        <a:lstStyle/>
        <a:p>
          <a:endParaRPr lang="en-US"/>
        </a:p>
      </dgm:t>
    </dgm:pt>
    <dgm:pt modelId="{75C32BA2-905E-4723-A15F-D6866C4E24CE}">
      <dgm:prSet phldrT="[Text]"/>
      <dgm:spPr/>
      <dgm:t>
        <a:bodyPr/>
        <a:lstStyle/>
        <a:p>
          <a:r>
            <a:rPr lang="en-US" dirty="0"/>
            <a:t>Across observers</a:t>
          </a:r>
        </a:p>
      </dgm:t>
    </dgm:pt>
    <dgm:pt modelId="{FDE7B9E3-E6AC-49F8-B289-4F3C85425F5A}" type="parTrans" cxnId="{C51AF950-1BE8-40B5-8C85-151929B57E82}">
      <dgm:prSet/>
      <dgm:spPr/>
      <dgm:t>
        <a:bodyPr/>
        <a:lstStyle/>
        <a:p>
          <a:endParaRPr lang="en-US"/>
        </a:p>
      </dgm:t>
    </dgm:pt>
    <dgm:pt modelId="{8C69A11E-6904-494F-95DA-E61B3F18817F}" type="sibTrans" cxnId="{C51AF950-1BE8-40B5-8C85-151929B57E82}">
      <dgm:prSet/>
      <dgm:spPr/>
      <dgm:t>
        <a:bodyPr/>
        <a:lstStyle/>
        <a:p>
          <a:endParaRPr lang="en-US"/>
        </a:p>
      </dgm:t>
    </dgm:pt>
    <dgm:pt modelId="{C9B78F68-E3A3-41ED-BC82-0DBFE0B6E7A0}">
      <dgm:prSet phldrT="[Text]"/>
      <dgm:spPr/>
      <dgm:t>
        <a:bodyPr/>
        <a:lstStyle/>
        <a:p>
          <a:r>
            <a:rPr lang="en-US" dirty="0"/>
            <a:t>Inter-rater reliability</a:t>
          </a:r>
        </a:p>
      </dgm:t>
    </dgm:pt>
    <dgm:pt modelId="{5D39937A-9495-40C5-9C4A-B523D1E474E5}" type="parTrans" cxnId="{E693E374-8C8F-4329-9DC6-B400F803D23C}">
      <dgm:prSet/>
      <dgm:spPr/>
      <dgm:t>
        <a:bodyPr/>
        <a:lstStyle/>
        <a:p>
          <a:endParaRPr lang="en-US"/>
        </a:p>
      </dgm:t>
    </dgm:pt>
    <dgm:pt modelId="{C6C8072E-F222-445C-BF7E-3A9129232744}" type="sibTrans" cxnId="{E693E374-8C8F-4329-9DC6-B400F803D23C}">
      <dgm:prSet/>
      <dgm:spPr/>
      <dgm:t>
        <a:bodyPr/>
        <a:lstStyle/>
        <a:p>
          <a:endParaRPr lang="en-US"/>
        </a:p>
      </dgm:t>
    </dgm:pt>
    <dgm:pt modelId="{1B54EFF5-0A56-4175-A1CA-A428ECD4670C}">
      <dgm:prSet phldrT="[Text]"/>
      <dgm:spPr/>
      <dgm:t>
        <a:bodyPr/>
        <a:lstStyle/>
        <a:p>
          <a:r>
            <a:rPr lang="en-US" dirty="0"/>
            <a:t>Cronbach’s alpha</a:t>
          </a:r>
        </a:p>
      </dgm:t>
    </dgm:pt>
    <dgm:pt modelId="{2205CBD6-813E-4385-8B30-92AA6B425C5B}" type="parTrans" cxnId="{F481B0AA-6577-4009-920D-2F064DAC50A0}">
      <dgm:prSet/>
      <dgm:spPr/>
      <dgm:t>
        <a:bodyPr/>
        <a:lstStyle/>
        <a:p>
          <a:endParaRPr lang="en-US"/>
        </a:p>
      </dgm:t>
    </dgm:pt>
    <dgm:pt modelId="{4FBD9B2E-768E-42BA-BFAD-B16B6A9BB90D}" type="sibTrans" cxnId="{F481B0AA-6577-4009-920D-2F064DAC50A0}">
      <dgm:prSet/>
      <dgm:spPr/>
      <dgm:t>
        <a:bodyPr/>
        <a:lstStyle/>
        <a:p>
          <a:endParaRPr lang="en-US"/>
        </a:p>
      </dgm:t>
    </dgm:pt>
    <dgm:pt modelId="{543B2D62-7915-465A-9A70-1FEC89B0DA11}" type="pres">
      <dgm:prSet presAssocID="{C28E7771-D571-403C-9F99-4B48EF183263}" presName="theList" presStyleCnt="0">
        <dgm:presLayoutVars>
          <dgm:dir/>
          <dgm:animLvl val="lvl"/>
          <dgm:resizeHandles val="exact"/>
        </dgm:presLayoutVars>
      </dgm:prSet>
      <dgm:spPr/>
    </dgm:pt>
    <dgm:pt modelId="{F41C1DCF-D2AD-4A90-8D40-1F264670BF62}" type="pres">
      <dgm:prSet presAssocID="{60E3111B-993C-4033-9F16-0E4EA2072F13}" presName="compNode" presStyleCnt="0"/>
      <dgm:spPr/>
    </dgm:pt>
    <dgm:pt modelId="{54BFBEA5-E2B6-406A-BEF3-B374837BF858}" type="pres">
      <dgm:prSet presAssocID="{60E3111B-993C-4033-9F16-0E4EA2072F13}" presName="aNode" presStyleLbl="bgShp" presStyleIdx="0" presStyleCnt="3"/>
      <dgm:spPr/>
    </dgm:pt>
    <dgm:pt modelId="{5CCF3780-54D7-40E3-94EB-0F2EA85CE87B}" type="pres">
      <dgm:prSet presAssocID="{60E3111B-993C-4033-9F16-0E4EA2072F13}" presName="textNode" presStyleLbl="bgShp" presStyleIdx="0" presStyleCnt="3"/>
      <dgm:spPr/>
    </dgm:pt>
    <dgm:pt modelId="{B81088E3-FB28-417A-8F19-A4312DE3AC4A}" type="pres">
      <dgm:prSet presAssocID="{60E3111B-993C-4033-9F16-0E4EA2072F13}" presName="compChildNode" presStyleCnt="0"/>
      <dgm:spPr/>
    </dgm:pt>
    <dgm:pt modelId="{064C39BF-3F08-49DD-B7B1-62B850A483A6}" type="pres">
      <dgm:prSet presAssocID="{60E3111B-993C-4033-9F16-0E4EA2072F13}" presName="theInnerList" presStyleCnt="0"/>
      <dgm:spPr/>
    </dgm:pt>
    <dgm:pt modelId="{8E2C050A-5230-4F7C-9752-ED11FA882294}" type="pres">
      <dgm:prSet presAssocID="{FFE5EE1D-DC2C-47E1-948A-DDDA97BFDDB7}" presName="childNode" presStyleLbl="node1" presStyleIdx="0" presStyleCnt="6">
        <dgm:presLayoutVars>
          <dgm:bulletEnabled val="1"/>
        </dgm:presLayoutVars>
      </dgm:prSet>
      <dgm:spPr/>
    </dgm:pt>
    <dgm:pt modelId="{B49EC0D9-62AE-468A-A0E9-EDDF5653471B}" type="pres">
      <dgm:prSet presAssocID="{FFE5EE1D-DC2C-47E1-948A-DDDA97BFDDB7}" presName="aSpace2" presStyleCnt="0"/>
      <dgm:spPr/>
    </dgm:pt>
    <dgm:pt modelId="{5D72522C-DBB0-40A5-B8DC-E10C59AD0CDC}" type="pres">
      <dgm:prSet presAssocID="{46EBBC5B-1A52-473F-9F51-FCE7A4289ADC}" presName="childNode" presStyleLbl="node1" presStyleIdx="1" presStyleCnt="6">
        <dgm:presLayoutVars>
          <dgm:bulletEnabled val="1"/>
        </dgm:presLayoutVars>
      </dgm:prSet>
      <dgm:spPr/>
    </dgm:pt>
    <dgm:pt modelId="{BADBAB02-5557-4883-AF92-BE2009514838}" type="pres">
      <dgm:prSet presAssocID="{60E3111B-993C-4033-9F16-0E4EA2072F13}" presName="aSpace" presStyleCnt="0"/>
      <dgm:spPr/>
    </dgm:pt>
    <dgm:pt modelId="{42EB5149-C084-4763-8705-DAA3831EA055}" type="pres">
      <dgm:prSet presAssocID="{B40D5F17-3DFF-4448-BACA-1C5C959E525E}" presName="compNode" presStyleCnt="0"/>
      <dgm:spPr/>
    </dgm:pt>
    <dgm:pt modelId="{9489B154-0503-4099-9835-64ABF7976670}" type="pres">
      <dgm:prSet presAssocID="{B40D5F17-3DFF-4448-BACA-1C5C959E525E}" presName="aNode" presStyleLbl="bgShp" presStyleIdx="1" presStyleCnt="3"/>
      <dgm:spPr/>
    </dgm:pt>
    <dgm:pt modelId="{0A5BD612-ABE7-4111-A6C6-4C5F306CEC8D}" type="pres">
      <dgm:prSet presAssocID="{B40D5F17-3DFF-4448-BACA-1C5C959E525E}" presName="textNode" presStyleLbl="bgShp" presStyleIdx="1" presStyleCnt="3"/>
      <dgm:spPr/>
    </dgm:pt>
    <dgm:pt modelId="{1BDE21FE-FA8F-44F7-9D8B-5430B2C9D61C}" type="pres">
      <dgm:prSet presAssocID="{B40D5F17-3DFF-4448-BACA-1C5C959E525E}" presName="compChildNode" presStyleCnt="0"/>
      <dgm:spPr/>
    </dgm:pt>
    <dgm:pt modelId="{F888FA28-6E41-406A-9E6A-E555D6415FE1}" type="pres">
      <dgm:prSet presAssocID="{B40D5F17-3DFF-4448-BACA-1C5C959E525E}" presName="theInnerList" presStyleCnt="0"/>
      <dgm:spPr/>
    </dgm:pt>
    <dgm:pt modelId="{6C28B324-8B3C-4D76-9BC6-C75ABA8D933E}" type="pres">
      <dgm:prSet presAssocID="{631D8FAE-259A-4DCF-A28E-1ACF85BA39BD}" presName="childNode" presStyleLbl="node1" presStyleIdx="2" presStyleCnt="6">
        <dgm:presLayoutVars>
          <dgm:bulletEnabled val="1"/>
        </dgm:presLayoutVars>
      </dgm:prSet>
      <dgm:spPr/>
    </dgm:pt>
    <dgm:pt modelId="{EBBFE51F-B770-452B-AA24-0196C7553335}" type="pres">
      <dgm:prSet presAssocID="{631D8FAE-259A-4DCF-A28E-1ACF85BA39BD}" presName="aSpace2" presStyleCnt="0"/>
      <dgm:spPr/>
    </dgm:pt>
    <dgm:pt modelId="{8D13065A-03AA-493A-9EC3-0616F0DE4FB0}" type="pres">
      <dgm:prSet presAssocID="{65835674-B149-4076-8216-1589274C2A2C}" presName="childNode" presStyleLbl="node1" presStyleIdx="3" presStyleCnt="6">
        <dgm:presLayoutVars>
          <dgm:bulletEnabled val="1"/>
        </dgm:presLayoutVars>
      </dgm:prSet>
      <dgm:spPr/>
    </dgm:pt>
    <dgm:pt modelId="{F8F4D529-632F-4EC0-8804-50633C1119BB}" type="pres">
      <dgm:prSet presAssocID="{65835674-B149-4076-8216-1589274C2A2C}" presName="aSpace2" presStyleCnt="0"/>
      <dgm:spPr/>
    </dgm:pt>
    <dgm:pt modelId="{85E7A7BF-474B-406D-B56F-09B503A7CEE3}" type="pres">
      <dgm:prSet presAssocID="{1B54EFF5-0A56-4175-A1CA-A428ECD4670C}" presName="childNode" presStyleLbl="node1" presStyleIdx="4" presStyleCnt="6">
        <dgm:presLayoutVars>
          <dgm:bulletEnabled val="1"/>
        </dgm:presLayoutVars>
      </dgm:prSet>
      <dgm:spPr/>
    </dgm:pt>
    <dgm:pt modelId="{D786FA30-D824-4CC4-B60A-09F75DDA8D0D}" type="pres">
      <dgm:prSet presAssocID="{B40D5F17-3DFF-4448-BACA-1C5C959E525E}" presName="aSpace" presStyleCnt="0"/>
      <dgm:spPr/>
    </dgm:pt>
    <dgm:pt modelId="{DAF39378-C354-4D48-9A64-997FDF8A2AA2}" type="pres">
      <dgm:prSet presAssocID="{75C32BA2-905E-4723-A15F-D6866C4E24CE}" presName="compNode" presStyleCnt="0"/>
      <dgm:spPr/>
    </dgm:pt>
    <dgm:pt modelId="{FD3F7CE4-C6FE-4358-836A-51B9C606710D}" type="pres">
      <dgm:prSet presAssocID="{75C32BA2-905E-4723-A15F-D6866C4E24CE}" presName="aNode" presStyleLbl="bgShp" presStyleIdx="2" presStyleCnt="3"/>
      <dgm:spPr/>
    </dgm:pt>
    <dgm:pt modelId="{9755C9D0-F039-405E-8E1B-8ACCE3FBF60E}" type="pres">
      <dgm:prSet presAssocID="{75C32BA2-905E-4723-A15F-D6866C4E24CE}" presName="textNode" presStyleLbl="bgShp" presStyleIdx="2" presStyleCnt="3"/>
      <dgm:spPr/>
    </dgm:pt>
    <dgm:pt modelId="{32D6055C-2BFB-46E1-8360-A27F6BADF52B}" type="pres">
      <dgm:prSet presAssocID="{75C32BA2-905E-4723-A15F-D6866C4E24CE}" presName="compChildNode" presStyleCnt="0"/>
      <dgm:spPr/>
    </dgm:pt>
    <dgm:pt modelId="{B40D554D-9EEB-4C71-B173-46A0D1E44FA7}" type="pres">
      <dgm:prSet presAssocID="{75C32BA2-905E-4723-A15F-D6866C4E24CE}" presName="theInnerList" presStyleCnt="0"/>
      <dgm:spPr/>
    </dgm:pt>
    <dgm:pt modelId="{C9F8894C-709D-4B36-8EA7-E3C4366D61DE}" type="pres">
      <dgm:prSet presAssocID="{C9B78F68-E3A3-41ED-BC82-0DBFE0B6E7A0}" presName="childNode" presStyleLbl="node1" presStyleIdx="5" presStyleCnt="6">
        <dgm:presLayoutVars>
          <dgm:bulletEnabled val="1"/>
        </dgm:presLayoutVars>
      </dgm:prSet>
      <dgm:spPr/>
    </dgm:pt>
  </dgm:ptLst>
  <dgm:cxnLst>
    <dgm:cxn modelId="{26B8A304-A866-4B3D-A463-A070D0CEBAF4}" srcId="{B40D5F17-3DFF-4448-BACA-1C5C959E525E}" destId="{65835674-B149-4076-8216-1589274C2A2C}" srcOrd="1" destOrd="0" parTransId="{1B040E84-9A70-4908-B93C-BF1D15799757}" sibTransId="{C00A17EA-AE21-4EAC-9BF5-48CF75C10BEC}"/>
    <dgm:cxn modelId="{B8251B14-98FA-4A3C-B230-82F766984D1F}" type="presOf" srcId="{65835674-B149-4076-8216-1589274C2A2C}" destId="{8D13065A-03AA-493A-9EC3-0616F0DE4FB0}" srcOrd="0" destOrd="0" presId="urn:microsoft.com/office/officeart/2005/8/layout/lProcess2"/>
    <dgm:cxn modelId="{F5AE0D22-3370-4F5C-A211-4E1D7AF68EA3}" type="presOf" srcId="{C9B78F68-E3A3-41ED-BC82-0DBFE0B6E7A0}" destId="{C9F8894C-709D-4B36-8EA7-E3C4366D61DE}" srcOrd="0" destOrd="0" presId="urn:microsoft.com/office/officeart/2005/8/layout/lProcess2"/>
    <dgm:cxn modelId="{FA312A23-67CA-49FB-8557-2B57F8E3731F}" type="presOf" srcId="{B40D5F17-3DFF-4448-BACA-1C5C959E525E}" destId="{9489B154-0503-4099-9835-64ABF7976670}" srcOrd="0" destOrd="0" presId="urn:microsoft.com/office/officeart/2005/8/layout/lProcess2"/>
    <dgm:cxn modelId="{FB8DD625-3F73-44D6-9513-9B3EC13D1085}" type="presOf" srcId="{60E3111B-993C-4033-9F16-0E4EA2072F13}" destId="{54BFBEA5-E2B6-406A-BEF3-B374837BF858}" srcOrd="0" destOrd="0" presId="urn:microsoft.com/office/officeart/2005/8/layout/lProcess2"/>
    <dgm:cxn modelId="{B5BE042D-4325-41EA-8D70-38BB65F72465}" srcId="{60E3111B-993C-4033-9F16-0E4EA2072F13}" destId="{46EBBC5B-1A52-473F-9F51-FCE7A4289ADC}" srcOrd="1" destOrd="0" parTransId="{4DBCD057-E380-46AE-9278-0A7AFFFC0F2F}" sibTransId="{3C50554B-E6F5-4824-8813-CDC18225E372}"/>
    <dgm:cxn modelId="{FD676E3A-E84B-46DD-94D6-639E3FD86D13}" type="presOf" srcId="{FFE5EE1D-DC2C-47E1-948A-DDDA97BFDDB7}" destId="{8E2C050A-5230-4F7C-9752-ED11FA882294}" srcOrd="0" destOrd="0" presId="urn:microsoft.com/office/officeart/2005/8/layout/lProcess2"/>
    <dgm:cxn modelId="{EFE7933C-7AE5-4221-9E99-13DB2AEB9944}" srcId="{C28E7771-D571-403C-9F99-4B48EF183263}" destId="{60E3111B-993C-4033-9F16-0E4EA2072F13}" srcOrd="0" destOrd="0" parTransId="{86A7F038-46B5-41CD-802B-A349D9410456}" sibTransId="{8A6EFB41-F9F2-4082-93AD-86C57C94FD42}"/>
    <dgm:cxn modelId="{2C10FD3F-6659-4676-9CA9-C3DAF29FD99B}" type="presOf" srcId="{631D8FAE-259A-4DCF-A28E-1ACF85BA39BD}" destId="{6C28B324-8B3C-4D76-9BC6-C75ABA8D933E}" srcOrd="0" destOrd="0" presId="urn:microsoft.com/office/officeart/2005/8/layout/lProcess2"/>
    <dgm:cxn modelId="{C32D4C40-F3F4-4E3E-87DC-529420EF8443}" type="presOf" srcId="{75C32BA2-905E-4723-A15F-D6866C4E24CE}" destId="{FD3F7CE4-C6FE-4358-836A-51B9C606710D}" srcOrd="0" destOrd="0" presId="urn:microsoft.com/office/officeart/2005/8/layout/lProcess2"/>
    <dgm:cxn modelId="{4C1F4F64-28B8-4A64-944D-E2BFE1E03736}" srcId="{B40D5F17-3DFF-4448-BACA-1C5C959E525E}" destId="{631D8FAE-259A-4DCF-A28E-1ACF85BA39BD}" srcOrd="0" destOrd="0" parTransId="{F94E0908-C80D-45CC-8FDF-F4A6DF94A04A}" sibTransId="{8DD0201D-CDCD-40A6-9B97-FEB0AC85DF94}"/>
    <dgm:cxn modelId="{C51AF950-1BE8-40B5-8C85-151929B57E82}" srcId="{C28E7771-D571-403C-9F99-4B48EF183263}" destId="{75C32BA2-905E-4723-A15F-D6866C4E24CE}" srcOrd="2" destOrd="0" parTransId="{FDE7B9E3-E6AC-49F8-B289-4F3C85425F5A}" sibTransId="{8C69A11E-6904-494F-95DA-E61B3F18817F}"/>
    <dgm:cxn modelId="{E693E374-8C8F-4329-9DC6-B400F803D23C}" srcId="{75C32BA2-905E-4723-A15F-D6866C4E24CE}" destId="{C9B78F68-E3A3-41ED-BC82-0DBFE0B6E7A0}" srcOrd="0" destOrd="0" parTransId="{5D39937A-9495-40C5-9C4A-B523D1E474E5}" sibTransId="{C6C8072E-F222-445C-BF7E-3A9129232744}"/>
    <dgm:cxn modelId="{BD109975-2E40-4612-8937-9D5026D20653}" type="presOf" srcId="{60E3111B-993C-4033-9F16-0E4EA2072F13}" destId="{5CCF3780-54D7-40E3-94EB-0F2EA85CE87B}" srcOrd="1" destOrd="0" presId="urn:microsoft.com/office/officeart/2005/8/layout/lProcess2"/>
    <dgm:cxn modelId="{86595F8A-D54E-457F-8DD0-2F6601EE8AAE}" srcId="{C28E7771-D571-403C-9F99-4B48EF183263}" destId="{B40D5F17-3DFF-4448-BACA-1C5C959E525E}" srcOrd="1" destOrd="0" parTransId="{FC952620-431E-414A-B2AD-ED93BBF666AC}" sibTransId="{DABC60BD-C0A4-4BA0-9D3C-2B529A1E6ADA}"/>
    <dgm:cxn modelId="{A346F88D-08D7-488E-BDD0-C11EF89F8929}" type="presOf" srcId="{46EBBC5B-1A52-473F-9F51-FCE7A4289ADC}" destId="{5D72522C-DBB0-40A5-B8DC-E10C59AD0CDC}" srcOrd="0" destOrd="0" presId="urn:microsoft.com/office/officeart/2005/8/layout/lProcess2"/>
    <dgm:cxn modelId="{31AADC9A-713C-419D-A6C3-C927D2989C82}" type="presOf" srcId="{C28E7771-D571-403C-9F99-4B48EF183263}" destId="{543B2D62-7915-465A-9A70-1FEC89B0DA11}" srcOrd="0" destOrd="0" presId="urn:microsoft.com/office/officeart/2005/8/layout/lProcess2"/>
    <dgm:cxn modelId="{FE1C72AA-CCF9-4F80-A225-E90788AA6034}" srcId="{60E3111B-993C-4033-9F16-0E4EA2072F13}" destId="{FFE5EE1D-DC2C-47E1-948A-DDDA97BFDDB7}" srcOrd="0" destOrd="0" parTransId="{3DC23D98-2291-43D9-A223-1DB08818863F}" sibTransId="{41F5D0A3-BE21-46DA-9BB9-BF1A528226B8}"/>
    <dgm:cxn modelId="{F481B0AA-6577-4009-920D-2F064DAC50A0}" srcId="{B40D5F17-3DFF-4448-BACA-1C5C959E525E}" destId="{1B54EFF5-0A56-4175-A1CA-A428ECD4670C}" srcOrd="2" destOrd="0" parTransId="{2205CBD6-813E-4385-8B30-92AA6B425C5B}" sibTransId="{4FBD9B2E-768E-42BA-BFAD-B16B6A9BB90D}"/>
    <dgm:cxn modelId="{786B93B8-9EEA-4090-B60B-778C6007B335}" type="presOf" srcId="{1B54EFF5-0A56-4175-A1CA-A428ECD4670C}" destId="{85E7A7BF-474B-406D-B56F-09B503A7CEE3}" srcOrd="0" destOrd="0" presId="urn:microsoft.com/office/officeart/2005/8/layout/lProcess2"/>
    <dgm:cxn modelId="{AACAB8EF-B259-45A5-B8DA-31F12562C4D9}" type="presOf" srcId="{75C32BA2-905E-4723-A15F-D6866C4E24CE}" destId="{9755C9D0-F039-405E-8E1B-8ACCE3FBF60E}" srcOrd="1" destOrd="0" presId="urn:microsoft.com/office/officeart/2005/8/layout/lProcess2"/>
    <dgm:cxn modelId="{572B04F2-BC10-478C-B357-13331581E50B}" type="presOf" srcId="{B40D5F17-3DFF-4448-BACA-1C5C959E525E}" destId="{0A5BD612-ABE7-4111-A6C6-4C5F306CEC8D}" srcOrd="1" destOrd="0" presId="urn:microsoft.com/office/officeart/2005/8/layout/lProcess2"/>
    <dgm:cxn modelId="{C5C92743-E05F-4A81-B389-65144C76FEB9}" type="presParOf" srcId="{543B2D62-7915-465A-9A70-1FEC89B0DA11}" destId="{F41C1DCF-D2AD-4A90-8D40-1F264670BF62}" srcOrd="0" destOrd="0" presId="urn:microsoft.com/office/officeart/2005/8/layout/lProcess2"/>
    <dgm:cxn modelId="{881FEC9B-4A9F-47F9-96AD-3C60C08B4DBB}" type="presParOf" srcId="{F41C1DCF-D2AD-4A90-8D40-1F264670BF62}" destId="{54BFBEA5-E2B6-406A-BEF3-B374837BF858}" srcOrd="0" destOrd="0" presId="urn:microsoft.com/office/officeart/2005/8/layout/lProcess2"/>
    <dgm:cxn modelId="{EAA5B47C-EAC9-4444-AD2C-13BF6BAEE708}" type="presParOf" srcId="{F41C1DCF-D2AD-4A90-8D40-1F264670BF62}" destId="{5CCF3780-54D7-40E3-94EB-0F2EA85CE87B}" srcOrd="1" destOrd="0" presId="urn:microsoft.com/office/officeart/2005/8/layout/lProcess2"/>
    <dgm:cxn modelId="{29AF00D1-5D87-4C6F-83BA-B7BC4FF2084D}" type="presParOf" srcId="{F41C1DCF-D2AD-4A90-8D40-1F264670BF62}" destId="{B81088E3-FB28-417A-8F19-A4312DE3AC4A}" srcOrd="2" destOrd="0" presId="urn:microsoft.com/office/officeart/2005/8/layout/lProcess2"/>
    <dgm:cxn modelId="{849973FA-62C9-4387-A997-D546BD5904F4}" type="presParOf" srcId="{B81088E3-FB28-417A-8F19-A4312DE3AC4A}" destId="{064C39BF-3F08-49DD-B7B1-62B850A483A6}" srcOrd="0" destOrd="0" presId="urn:microsoft.com/office/officeart/2005/8/layout/lProcess2"/>
    <dgm:cxn modelId="{7E6E90DB-23DF-4955-8234-597122C79C73}" type="presParOf" srcId="{064C39BF-3F08-49DD-B7B1-62B850A483A6}" destId="{8E2C050A-5230-4F7C-9752-ED11FA882294}" srcOrd="0" destOrd="0" presId="urn:microsoft.com/office/officeart/2005/8/layout/lProcess2"/>
    <dgm:cxn modelId="{1C6D1910-2CD6-4F00-BEA3-FE74B6415908}" type="presParOf" srcId="{064C39BF-3F08-49DD-B7B1-62B850A483A6}" destId="{B49EC0D9-62AE-468A-A0E9-EDDF5653471B}" srcOrd="1" destOrd="0" presId="urn:microsoft.com/office/officeart/2005/8/layout/lProcess2"/>
    <dgm:cxn modelId="{0023E05C-E83B-4985-8CF1-219FE30813F4}" type="presParOf" srcId="{064C39BF-3F08-49DD-B7B1-62B850A483A6}" destId="{5D72522C-DBB0-40A5-B8DC-E10C59AD0CDC}" srcOrd="2" destOrd="0" presId="urn:microsoft.com/office/officeart/2005/8/layout/lProcess2"/>
    <dgm:cxn modelId="{C1694612-7C19-4F91-9E1C-31F6CB2888A0}" type="presParOf" srcId="{543B2D62-7915-465A-9A70-1FEC89B0DA11}" destId="{BADBAB02-5557-4883-AF92-BE2009514838}" srcOrd="1" destOrd="0" presId="urn:microsoft.com/office/officeart/2005/8/layout/lProcess2"/>
    <dgm:cxn modelId="{F4479403-6268-4343-B6E3-6FC1A95A5648}" type="presParOf" srcId="{543B2D62-7915-465A-9A70-1FEC89B0DA11}" destId="{42EB5149-C084-4763-8705-DAA3831EA055}" srcOrd="2" destOrd="0" presId="urn:microsoft.com/office/officeart/2005/8/layout/lProcess2"/>
    <dgm:cxn modelId="{132830D5-DA94-4C7C-9428-1AA083906D1D}" type="presParOf" srcId="{42EB5149-C084-4763-8705-DAA3831EA055}" destId="{9489B154-0503-4099-9835-64ABF7976670}" srcOrd="0" destOrd="0" presId="urn:microsoft.com/office/officeart/2005/8/layout/lProcess2"/>
    <dgm:cxn modelId="{EFB3BFB5-C864-46D5-BEA5-98273F5E1162}" type="presParOf" srcId="{42EB5149-C084-4763-8705-DAA3831EA055}" destId="{0A5BD612-ABE7-4111-A6C6-4C5F306CEC8D}" srcOrd="1" destOrd="0" presId="urn:microsoft.com/office/officeart/2005/8/layout/lProcess2"/>
    <dgm:cxn modelId="{30D76117-567E-49B0-B6A4-0D8277BAD79E}" type="presParOf" srcId="{42EB5149-C084-4763-8705-DAA3831EA055}" destId="{1BDE21FE-FA8F-44F7-9D8B-5430B2C9D61C}" srcOrd="2" destOrd="0" presId="urn:microsoft.com/office/officeart/2005/8/layout/lProcess2"/>
    <dgm:cxn modelId="{EAB6989F-E495-46C5-986E-EA297E82BFB3}" type="presParOf" srcId="{1BDE21FE-FA8F-44F7-9D8B-5430B2C9D61C}" destId="{F888FA28-6E41-406A-9E6A-E555D6415FE1}" srcOrd="0" destOrd="0" presId="urn:microsoft.com/office/officeart/2005/8/layout/lProcess2"/>
    <dgm:cxn modelId="{8AC5B174-9064-4E88-A672-5996EAD69728}" type="presParOf" srcId="{F888FA28-6E41-406A-9E6A-E555D6415FE1}" destId="{6C28B324-8B3C-4D76-9BC6-C75ABA8D933E}" srcOrd="0" destOrd="0" presId="urn:microsoft.com/office/officeart/2005/8/layout/lProcess2"/>
    <dgm:cxn modelId="{20CE3F83-12E1-44C0-9E74-71C6603D3FC9}" type="presParOf" srcId="{F888FA28-6E41-406A-9E6A-E555D6415FE1}" destId="{EBBFE51F-B770-452B-AA24-0196C7553335}" srcOrd="1" destOrd="0" presId="urn:microsoft.com/office/officeart/2005/8/layout/lProcess2"/>
    <dgm:cxn modelId="{30F92404-9196-4786-96EA-2C36B9383B47}" type="presParOf" srcId="{F888FA28-6E41-406A-9E6A-E555D6415FE1}" destId="{8D13065A-03AA-493A-9EC3-0616F0DE4FB0}" srcOrd="2" destOrd="0" presId="urn:microsoft.com/office/officeart/2005/8/layout/lProcess2"/>
    <dgm:cxn modelId="{D2D579A7-A5CA-401E-B9FE-CD05C254A64C}" type="presParOf" srcId="{F888FA28-6E41-406A-9E6A-E555D6415FE1}" destId="{F8F4D529-632F-4EC0-8804-50633C1119BB}" srcOrd="3" destOrd="0" presId="urn:microsoft.com/office/officeart/2005/8/layout/lProcess2"/>
    <dgm:cxn modelId="{7DDD5E38-8F5F-4BF7-B19A-66140D489857}" type="presParOf" srcId="{F888FA28-6E41-406A-9E6A-E555D6415FE1}" destId="{85E7A7BF-474B-406D-B56F-09B503A7CEE3}" srcOrd="4" destOrd="0" presId="urn:microsoft.com/office/officeart/2005/8/layout/lProcess2"/>
    <dgm:cxn modelId="{66250838-38C4-4160-8DA4-6537C835E420}" type="presParOf" srcId="{543B2D62-7915-465A-9A70-1FEC89B0DA11}" destId="{D786FA30-D824-4CC4-B60A-09F75DDA8D0D}" srcOrd="3" destOrd="0" presId="urn:microsoft.com/office/officeart/2005/8/layout/lProcess2"/>
    <dgm:cxn modelId="{3C9D5BCC-DA09-4FBA-9390-5FC6672FAC4C}" type="presParOf" srcId="{543B2D62-7915-465A-9A70-1FEC89B0DA11}" destId="{DAF39378-C354-4D48-9A64-997FDF8A2AA2}" srcOrd="4" destOrd="0" presId="urn:microsoft.com/office/officeart/2005/8/layout/lProcess2"/>
    <dgm:cxn modelId="{41EF4801-8612-40A3-B48B-CAE269FD3154}" type="presParOf" srcId="{DAF39378-C354-4D48-9A64-997FDF8A2AA2}" destId="{FD3F7CE4-C6FE-4358-836A-51B9C606710D}" srcOrd="0" destOrd="0" presId="urn:microsoft.com/office/officeart/2005/8/layout/lProcess2"/>
    <dgm:cxn modelId="{EADAEC60-12B9-4A83-A062-5B2BBD3425A2}" type="presParOf" srcId="{DAF39378-C354-4D48-9A64-997FDF8A2AA2}" destId="{9755C9D0-F039-405E-8E1B-8ACCE3FBF60E}" srcOrd="1" destOrd="0" presId="urn:microsoft.com/office/officeart/2005/8/layout/lProcess2"/>
    <dgm:cxn modelId="{3BCAAAD3-ED15-4FA7-954A-A4A068B0C13C}" type="presParOf" srcId="{DAF39378-C354-4D48-9A64-997FDF8A2AA2}" destId="{32D6055C-2BFB-46E1-8360-A27F6BADF52B}" srcOrd="2" destOrd="0" presId="urn:microsoft.com/office/officeart/2005/8/layout/lProcess2"/>
    <dgm:cxn modelId="{C37E12C6-CE05-48C8-A609-1B5C255C1EE4}" type="presParOf" srcId="{32D6055C-2BFB-46E1-8360-A27F6BADF52B}" destId="{B40D554D-9EEB-4C71-B173-46A0D1E44FA7}" srcOrd="0" destOrd="0" presId="urn:microsoft.com/office/officeart/2005/8/layout/lProcess2"/>
    <dgm:cxn modelId="{12DC777C-0E01-41D2-89F4-90358868ECF9}" type="presParOf" srcId="{B40D554D-9EEB-4C71-B173-46A0D1E44FA7}" destId="{C9F8894C-709D-4B36-8EA7-E3C4366D61DE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4954295-EDA9-4B26-9210-ECF17E07630A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1957F3D-5857-45D9-922F-FF5641254625}">
      <dgm:prSet phldrT="[Text]"/>
      <dgm:spPr/>
      <dgm:t>
        <a:bodyPr/>
        <a:lstStyle/>
        <a:p>
          <a:r>
            <a:rPr lang="en-US" dirty="0"/>
            <a:t>Construct validity</a:t>
          </a:r>
        </a:p>
      </dgm:t>
    </dgm:pt>
    <dgm:pt modelId="{4C960C1B-8B09-4054-8FF5-B88227F6784F}" type="parTrans" cxnId="{AAB54FC5-E8AA-4F9D-8B2C-B170665D1B04}">
      <dgm:prSet/>
      <dgm:spPr/>
      <dgm:t>
        <a:bodyPr/>
        <a:lstStyle/>
        <a:p>
          <a:endParaRPr lang="en-US"/>
        </a:p>
      </dgm:t>
    </dgm:pt>
    <dgm:pt modelId="{C623B316-9E60-40D0-8551-3B67E7A03993}" type="sibTrans" cxnId="{AAB54FC5-E8AA-4F9D-8B2C-B170665D1B04}">
      <dgm:prSet/>
      <dgm:spPr/>
      <dgm:t>
        <a:bodyPr/>
        <a:lstStyle/>
        <a:p>
          <a:endParaRPr lang="en-US"/>
        </a:p>
      </dgm:t>
    </dgm:pt>
    <dgm:pt modelId="{2D5492D7-17F8-41E1-81DE-CB8413F934DF}">
      <dgm:prSet phldrT="[Text]"/>
      <dgm:spPr/>
      <dgm:t>
        <a:bodyPr/>
        <a:lstStyle/>
        <a:p>
          <a:r>
            <a:rPr lang="en-US" dirty="0"/>
            <a:t>Face</a:t>
          </a:r>
        </a:p>
      </dgm:t>
    </dgm:pt>
    <dgm:pt modelId="{8A7D6384-C3AC-4AA4-8200-8AACF4033183}" type="parTrans" cxnId="{AA67F9AD-FFB6-44B0-807E-E934F873B8E4}">
      <dgm:prSet/>
      <dgm:spPr/>
      <dgm:t>
        <a:bodyPr/>
        <a:lstStyle/>
        <a:p>
          <a:endParaRPr lang="en-US"/>
        </a:p>
      </dgm:t>
    </dgm:pt>
    <dgm:pt modelId="{401F2634-9E9F-493D-BEEA-686937DA4FB5}" type="sibTrans" cxnId="{AA67F9AD-FFB6-44B0-807E-E934F873B8E4}">
      <dgm:prSet/>
      <dgm:spPr/>
      <dgm:t>
        <a:bodyPr/>
        <a:lstStyle/>
        <a:p>
          <a:endParaRPr lang="en-US"/>
        </a:p>
      </dgm:t>
    </dgm:pt>
    <dgm:pt modelId="{4791EEE1-9370-42AA-A9B1-BA7FF536281D}">
      <dgm:prSet phldrT="[Text]"/>
      <dgm:spPr/>
      <dgm:t>
        <a:bodyPr/>
        <a:lstStyle/>
        <a:p>
          <a:r>
            <a:rPr lang="en-US" dirty="0"/>
            <a:t>Content	</a:t>
          </a:r>
        </a:p>
      </dgm:t>
    </dgm:pt>
    <dgm:pt modelId="{C9667462-C834-4424-9BE0-EC45EFE2D7B5}" type="parTrans" cxnId="{C4F36DAF-9EC2-4DC9-9526-D3A5E9C38AB7}">
      <dgm:prSet/>
      <dgm:spPr/>
      <dgm:t>
        <a:bodyPr/>
        <a:lstStyle/>
        <a:p>
          <a:endParaRPr lang="en-US"/>
        </a:p>
      </dgm:t>
    </dgm:pt>
    <dgm:pt modelId="{DC25B9CD-FF88-402E-BF37-8D7FAD7394AA}" type="sibTrans" cxnId="{C4F36DAF-9EC2-4DC9-9526-D3A5E9C38AB7}">
      <dgm:prSet/>
      <dgm:spPr/>
      <dgm:t>
        <a:bodyPr/>
        <a:lstStyle/>
        <a:p>
          <a:endParaRPr lang="en-US"/>
        </a:p>
      </dgm:t>
    </dgm:pt>
    <dgm:pt modelId="{FDC105D8-0E95-45B8-B479-BE957B6D0FEF}">
      <dgm:prSet phldrT="[Text]"/>
      <dgm:spPr/>
      <dgm:t>
        <a:bodyPr/>
        <a:lstStyle/>
        <a:p>
          <a:pPr>
            <a:buNone/>
          </a:pPr>
          <a:r>
            <a:rPr lang="en-US" dirty="0"/>
            <a:t>Criterion-related</a:t>
          </a:r>
        </a:p>
        <a:p>
          <a:pPr>
            <a:buFont typeface="Wingdings" panose="05000000000000000000" pitchFamily="2" charset="2"/>
            <a:buChar char="ü"/>
          </a:pPr>
          <a:r>
            <a:rPr lang="en-US" dirty="0"/>
            <a:t>Concurrent</a:t>
          </a:r>
        </a:p>
        <a:p>
          <a:pPr>
            <a:buFont typeface="Wingdings" panose="05000000000000000000" pitchFamily="2" charset="2"/>
            <a:buChar char="ü"/>
          </a:pPr>
          <a:r>
            <a:rPr lang="en-US" dirty="0"/>
            <a:t>Predictive</a:t>
          </a:r>
        </a:p>
      </dgm:t>
    </dgm:pt>
    <dgm:pt modelId="{94A5D6B8-1105-4E3A-95D7-C979E4327368}" type="parTrans" cxnId="{1341BD0F-F07B-4DDB-8718-69FF180548FA}">
      <dgm:prSet/>
      <dgm:spPr/>
      <dgm:t>
        <a:bodyPr/>
        <a:lstStyle/>
        <a:p>
          <a:endParaRPr lang="en-US"/>
        </a:p>
      </dgm:t>
    </dgm:pt>
    <dgm:pt modelId="{E6AA01BA-84F9-49FC-A6C1-3AD69D690B4F}" type="sibTrans" cxnId="{1341BD0F-F07B-4DDB-8718-69FF180548FA}">
      <dgm:prSet/>
      <dgm:spPr/>
      <dgm:t>
        <a:bodyPr/>
        <a:lstStyle/>
        <a:p>
          <a:endParaRPr lang="en-US"/>
        </a:p>
      </dgm:t>
    </dgm:pt>
    <dgm:pt modelId="{27B070CF-8DE4-4ECD-8BEA-7E18A89C8104}">
      <dgm:prSet phldrT="[Text]"/>
      <dgm:spPr/>
      <dgm:t>
        <a:bodyPr/>
        <a:lstStyle/>
        <a:p>
          <a:r>
            <a:rPr lang="en-US" dirty="0"/>
            <a:t>Convergent</a:t>
          </a:r>
        </a:p>
      </dgm:t>
    </dgm:pt>
    <dgm:pt modelId="{81B2EC13-423B-41F5-8B9A-1BEA1BA35F33}" type="parTrans" cxnId="{E838CDBE-DD21-47AC-BFF9-43133CDFB0AD}">
      <dgm:prSet/>
      <dgm:spPr/>
      <dgm:t>
        <a:bodyPr/>
        <a:lstStyle/>
        <a:p>
          <a:endParaRPr lang="en-US"/>
        </a:p>
      </dgm:t>
    </dgm:pt>
    <dgm:pt modelId="{103D65DB-D498-45F7-8EFD-A3ED83C05C52}" type="sibTrans" cxnId="{E838CDBE-DD21-47AC-BFF9-43133CDFB0AD}">
      <dgm:prSet/>
      <dgm:spPr/>
      <dgm:t>
        <a:bodyPr/>
        <a:lstStyle/>
        <a:p>
          <a:endParaRPr lang="en-US"/>
        </a:p>
      </dgm:t>
    </dgm:pt>
    <dgm:pt modelId="{618DB232-F3D1-43BA-8F17-DC2DA2171F66}">
      <dgm:prSet phldrT="[Text]"/>
      <dgm:spPr/>
      <dgm:t>
        <a:bodyPr/>
        <a:lstStyle/>
        <a:p>
          <a:r>
            <a:rPr lang="en-US" dirty="0"/>
            <a:t>Divergent</a:t>
          </a:r>
        </a:p>
        <a:p>
          <a:r>
            <a:rPr lang="en-US" dirty="0"/>
            <a:t>Known groups</a:t>
          </a:r>
        </a:p>
      </dgm:t>
    </dgm:pt>
    <dgm:pt modelId="{3514B50C-81E6-4E65-92A0-4E1598A20281}" type="parTrans" cxnId="{8309BDD1-DBD1-4521-AD52-8B0E2FC54D66}">
      <dgm:prSet/>
      <dgm:spPr/>
      <dgm:t>
        <a:bodyPr/>
        <a:lstStyle/>
        <a:p>
          <a:endParaRPr lang="en-US"/>
        </a:p>
      </dgm:t>
    </dgm:pt>
    <dgm:pt modelId="{D6F85007-A12E-4C0A-B959-480039BD7AEE}" type="sibTrans" cxnId="{8309BDD1-DBD1-4521-AD52-8B0E2FC54D66}">
      <dgm:prSet/>
      <dgm:spPr/>
      <dgm:t>
        <a:bodyPr/>
        <a:lstStyle/>
        <a:p>
          <a:endParaRPr lang="en-US"/>
        </a:p>
      </dgm:t>
    </dgm:pt>
    <dgm:pt modelId="{80076BC8-A357-4493-9342-40F35105E5F6}" type="pres">
      <dgm:prSet presAssocID="{B4954295-EDA9-4B26-9210-ECF17E07630A}" presName="composite" presStyleCnt="0">
        <dgm:presLayoutVars>
          <dgm:chMax val="1"/>
          <dgm:dir/>
          <dgm:resizeHandles val="exact"/>
        </dgm:presLayoutVars>
      </dgm:prSet>
      <dgm:spPr/>
    </dgm:pt>
    <dgm:pt modelId="{F8AC682D-0279-47D7-AA5E-0D4FA6F8A303}" type="pres">
      <dgm:prSet presAssocID="{C1957F3D-5857-45D9-922F-FF5641254625}" presName="roof" presStyleLbl="dkBgShp" presStyleIdx="0" presStyleCnt="2"/>
      <dgm:spPr/>
    </dgm:pt>
    <dgm:pt modelId="{FC1E6CAD-5E12-4858-A32A-4B7E279A88AD}" type="pres">
      <dgm:prSet presAssocID="{C1957F3D-5857-45D9-922F-FF5641254625}" presName="pillars" presStyleCnt="0"/>
      <dgm:spPr/>
    </dgm:pt>
    <dgm:pt modelId="{13861D4A-1A6D-46E8-95FA-68094990707F}" type="pres">
      <dgm:prSet presAssocID="{C1957F3D-5857-45D9-922F-FF5641254625}" presName="pillar1" presStyleLbl="node1" presStyleIdx="0" presStyleCnt="5">
        <dgm:presLayoutVars>
          <dgm:bulletEnabled val="1"/>
        </dgm:presLayoutVars>
      </dgm:prSet>
      <dgm:spPr/>
    </dgm:pt>
    <dgm:pt modelId="{32810E42-39DD-4AAB-82EC-740FDADBB449}" type="pres">
      <dgm:prSet presAssocID="{4791EEE1-9370-42AA-A9B1-BA7FF536281D}" presName="pillarX" presStyleLbl="node1" presStyleIdx="1" presStyleCnt="5">
        <dgm:presLayoutVars>
          <dgm:bulletEnabled val="1"/>
        </dgm:presLayoutVars>
      </dgm:prSet>
      <dgm:spPr/>
    </dgm:pt>
    <dgm:pt modelId="{368407D9-5A50-4594-A079-FA5F1862FB1C}" type="pres">
      <dgm:prSet presAssocID="{FDC105D8-0E95-45B8-B479-BE957B6D0FEF}" presName="pillarX" presStyleLbl="node1" presStyleIdx="2" presStyleCnt="5">
        <dgm:presLayoutVars>
          <dgm:bulletEnabled val="1"/>
        </dgm:presLayoutVars>
      </dgm:prSet>
      <dgm:spPr/>
    </dgm:pt>
    <dgm:pt modelId="{C4138722-E15C-44B0-81BD-B1C94B5F5D12}" type="pres">
      <dgm:prSet presAssocID="{27B070CF-8DE4-4ECD-8BEA-7E18A89C8104}" presName="pillarX" presStyleLbl="node1" presStyleIdx="3" presStyleCnt="5">
        <dgm:presLayoutVars>
          <dgm:bulletEnabled val="1"/>
        </dgm:presLayoutVars>
      </dgm:prSet>
      <dgm:spPr/>
    </dgm:pt>
    <dgm:pt modelId="{5BD84021-8057-4F36-B65F-07387E4D134B}" type="pres">
      <dgm:prSet presAssocID="{618DB232-F3D1-43BA-8F17-DC2DA2171F66}" presName="pillarX" presStyleLbl="node1" presStyleIdx="4" presStyleCnt="5">
        <dgm:presLayoutVars>
          <dgm:bulletEnabled val="1"/>
        </dgm:presLayoutVars>
      </dgm:prSet>
      <dgm:spPr/>
    </dgm:pt>
    <dgm:pt modelId="{256CBC52-B1BC-47FD-B462-9A16AF5027ED}" type="pres">
      <dgm:prSet presAssocID="{C1957F3D-5857-45D9-922F-FF5641254625}" presName="base" presStyleLbl="dkBgShp" presStyleIdx="1" presStyleCnt="2" custLinFactNeighborY="6170"/>
      <dgm:spPr/>
    </dgm:pt>
  </dgm:ptLst>
  <dgm:cxnLst>
    <dgm:cxn modelId="{1341BD0F-F07B-4DDB-8718-69FF180548FA}" srcId="{C1957F3D-5857-45D9-922F-FF5641254625}" destId="{FDC105D8-0E95-45B8-B479-BE957B6D0FEF}" srcOrd="2" destOrd="0" parTransId="{94A5D6B8-1105-4E3A-95D7-C979E4327368}" sibTransId="{E6AA01BA-84F9-49FC-A6C1-3AD69D690B4F}"/>
    <dgm:cxn modelId="{C52D1025-8A03-4172-860A-59E68E1E12D5}" type="presOf" srcId="{2D5492D7-17F8-41E1-81DE-CB8413F934DF}" destId="{13861D4A-1A6D-46E8-95FA-68094990707F}" srcOrd="0" destOrd="0" presId="urn:microsoft.com/office/officeart/2005/8/layout/hList3"/>
    <dgm:cxn modelId="{B3CEC626-3736-4B66-9B2B-C762EB39B189}" type="presOf" srcId="{4791EEE1-9370-42AA-A9B1-BA7FF536281D}" destId="{32810E42-39DD-4AAB-82EC-740FDADBB449}" srcOrd="0" destOrd="0" presId="urn:microsoft.com/office/officeart/2005/8/layout/hList3"/>
    <dgm:cxn modelId="{41962C56-189D-47BB-818C-552CCAD03C58}" type="presOf" srcId="{C1957F3D-5857-45D9-922F-FF5641254625}" destId="{F8AC682D-0279-47D7-AA5E-0D4FA6F8A303}" srcOrd="0" destOrd="0" presId="urn:microsoft.com/office/officeart/2005/8/layout/hList3"/>
    <dgm:cxn modelId="{AB309877-BC4E-4F01-A642-999EBE4CE79B}" type="presOf" srcId="{FDC105D8-0E95-45B8-B479-BE957B6D0FEF}" destId="{368407D9-5A50-4594-A079-FA5F1862FB1C}" srcOrd="0" destOrd="0" presId="urn:microsoft.com/office/officeart/2005/8/layout/hList3"/>
    <dgm:cxn modelId="{AA67F9AD-FFB6-44B0-807E-E934F873B8E4}" srcId="{C1957F3D-5857-45D9-922F-FF5641254625}" destId="{2D5492D7-17F8-41E1-81DE-CB8413F934DF}" srcOrd="0" destOrd="0" parTransId="{8A7D6384-C3AC-4AA4-8200-8AACF4033183}" sibTransId="{401F2634-9E9F-493D-BEEA-686937DA4FB5}"/>
    <dgm:cxn modelId="{C4F36DAF-9EC2-4DC9-9526-D3A5E9C38AB7}" srcId="{C1957F3D-5857-45D9-922F-FF5641254625}" destId="{4791EEE1-9370-42AA-A9B1-BA7FF536281D}" srcOrd="1" destOrd="0" parTransId="{C9667462-C834-4424-9BE0-EC45EFE2D7B5}" sibTransId="{DC25B9CD-FF88-402E-BF37-8D7FAD7394AA}"/>
    <dgm:cxn modelId="{93CB14B6-245F-4572-83DA-20ED48C6F111}" type="presOf" srcId="{618DB232-F3D1-43BA-8F17-DC2DA2171F66}" destId="{5BD84021-8057-4F36-B65F-07387E4D134B}" srcOrd="0" destOrd="0" presId="urn:microsoft.com/office/officeart/2005/8/layout/hList3"/>
    <dgm:cxn modelId="{E838CDBE-DD21-47AC-BFF9-43133CDFB0AD}" srcId="{C1957F3D-5857-45D9-922F-FF5641254625}" destId="{27B070CF-8DE4-4ECD-8BEA-7E18A89C8104}" srcOrd="3" destOrd="0" parTransId="{81B2EC13-423B-41F5-8B9A-1BEA1BA35F33}" sibTransId="{103D65DB-D498-45F7-8EFD-A3ED83C05C52}"/>
    <dgm:cxn modelId="{AAB54FC5-E8AA-4F9D-8B2C-B170665D1B04}" srcId="{B4954295-EDA9-4B26-9210-ECF17E07630A}" destId="{C1957F3D-5857-45D9-922F-FF5641254625}" srcOrd="0" destOrd="0" parTransId="{4C960C1B-8B09-4054-8FF5-B88227F6784F}" sibTransId="{C623B316-9E60-40D0-8551-3B67E7A03993}"/>
    <dgm:cxn modelId="{8309BDD1-DBD1-4521-AD52-8B0E2FC54D66}" srcId="{C1957F3D-5857-45D9-922F-FF5641254625}" destId="{618DB232-F3D1-43BA-8F17-DC2DA2171F66}" srcOrd="4" destOrd="0" parTransId="{3514B50C-81E6-4E65-92A0-4E1598A20281}" sibTransId="{D6F85007-A12E-4C0A-B959-480039BD7AEE}"/>
    <dgm:cxn modelId="{C9CD75DC-7A27-4F3E-A9C2-7B22D39673F1}" type="presOf" srcId="{B4954295-EDA9-4B26-9210-ECF17E07630A}" destId="{80076BC8-A357-4493-9342-40F35105E5F6}" srcOrd="0" destOrd="0" presId="urn:microsoft.com/office/officeart/2005/8/layout/hList3"/>
    <dgm:cxn modelId="{00CA0CF0-B51A-4044-A58E-AD985DAA7D39}" type="presOf" srcId="{27B070CF-8DE4-4ECD-8BEA-7E18A89C8104}" destId="{C4138722-E15C-44B0-81BD-B1C94B5F5D12}" srcOrd="0" destOrd="0" presId="urn:microsoft.com/office/officeart/2005/8/layout/hList3"/>
    <dgm:cxn modelId="{A56D9787-5055-4236-A41A-C174A85BC1E1}" type="presParOf" srcId="{80076BC8-A357-4493-9342-40F35105E5F6}" destId="{F8AC682D-0279-47D7-AA5E-0D4FA6F8A303}" srcOrd="0" destOrd="0" presId="urn:microsoft.com/office/officeart/2005/8/layout/hList3"/>
    <dgm:cxn modelId="{34F76AD0-79FF-4524-9F74-1A9E7F899C3C}" type="presParOf" srcId="{80076BC8-A357-4493-9342-40F35105E5F6}" destId="{FC1E6CAD-5E12-4858-A32A-4B7E279A88AD}" srcOrd="1" destOrd="0" presId="urn:microsoft.com/office/officeart/2005/8/layout/hList3"/>
    <dgm:cxn modelId="{EE59CEDF-80A6-400E-A457-3B0DD3742708}" type="presParOf" srcId="{FC1E6CAD-5E12-4858-A32A-4B7E279A88AD}" destId="{13861D4A-1A6D-46E8-95FA-68094990707F}" srcOrd="0" destOrd="0" presId="urn:microsoft.com/office/officeart/2005/8/layout/hList3"/>
    <dgm:cxn modelId="{9440AEB2-DDBF-42CD-9D01-B587EC1DFF3C}" type="presParOf" srcId="{FC1E6CAD-5E12-4858-A32A-4B7E279A88AD}" destId="{32810E42-39DD-4AAB-82EC-740FDADBB449}" srcOrd="1" destOrd="0" presId="urn:microsoft.com/office/officeart/2005/8/layout/hList3"/>
    <dgm:cxn modelId="{804C91E0-85F8-4E7A-ABB7-6AB56930C500}" type="presParOf" srcId="{FC1E6CAD-5E12-4858-A32A-4B7E279A88AD}" destId="{368407D9-5A50-4594-A079-FA5F1862FB1C}" srcOrd="2" destOrd="0" presId="urn:microsoft.com/office/officeart/2005/8/layout/hList3"/>
    <dgm:cxn modelId="{66101594-5EBE-4DD5-A627-73E2C0E8063A}" type="presParOf" srcId="{FC1E6CAD-5E12-4858-A32A-4B7E279A88AD}" destId="{C4138722-E15C-44B0-81BD-B1C94B5F5D12}" srcOrd="3" destOrd="0" presId="urn:microsoft.com/office/officeart/2005/8/layout/hList3"/>
    <dgm:cxn modelId="{C9A77B94-5C08-40AF-AB23-BD454D7C1DBB}" type="presParOf" srcId="{FC1E6CAD-5E12-4858-A32A-4B7E279A88AD}" destId="{5BD84021-8057-4F36-B65F-07387E4D134B}" srcOrd="4" destOrd="0" presId="urn:microsoft.com/office/officeart/2005/8/layout/hList3"/>
    <dgm:cxn modelId="{00CE8D22-3F80-46AA-A6CE-81655DFB53D2}" type="presParOf" srcId="{80076BC8-A357-4493-9342-40F35105E5F6}" destId="{256CBC52-B1BC-47FD-B462-9A16AF5027ED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EF7DA64-1FB2-4283-863F-644856E1BD4F}" type="doc">
      <dgm:prSet loTypeId="urn:diagrams.loki3.com/VaryingWidthList" loCatId="list" qsTypeId="urn:microsoft.com/office/officeart/2005/8/quickstyle/simple1" qsCatId="simple" csTypeId="urn:microsoft.com/office/officeart/2005/8/colors/accent1_2" csCatId="accent1" phldr="1"/>
      <dgm:spPr/>
    </dgm:pt>
    <dgm:pt modelId="{5DF322E9-2B84-4E79-8EC5-79C4E2C58B94}">
      <dgm:prSet phldrT="[Text]"/>
      <dgm:spPr/>
      <dgm:t>
        <a:bodyPr/>
        <a:lstStyle/>
        <a:p>
          <a:r>
            <a:rPr lang="en-US" dirty="0"/>
            <a:t>Construct	</a:t>
          </a:r>
        </a:p>
      </dgm:t>
    </dgm:pt>
    <dgm:pt modelId="{07D3B9BE-D6A7-49B8-9310-D2A6262BDA91}" type="parTrans" cxnId="{57087997-9B75-4A1A-BDEA-AD1658A9B546}">
      <dgm:prSet/>
      <dgm:spPr/>
      <dgm:t>
        <a:bodyPr/>
        <a:lstStyle/>
        <a:p>
          <a:endParaRPr lang="en-US"/>
        </a:p>
      </dgm:t>
    </dgm:pt>
    <dgm:pt modelId="{622FD53F-6255-43CC-845C-70D79F9DBB92}" type="sibTrans" cxnId="{57087997-9B75-4A1A-BDEA-AD1658A9B546}">
      <dgm:prSet/>
      <dgm:spPr/>
      <dgm:t>
        <a:bodyPr/>
        <a:lstStyle/>
        <a:p>
          <a:endParaRPr lang="en-US"/>
        </a:p>
      </dgm:t>
    </dgm:pt>
    <dgm:pt modelId="{79D6E726-AECB-4CBC-8607-E0DC51BE9BD0}">
      <dgm:prSet phldrT="[Text]"/>
      <dgm:spPr/>
      <dgm:t>
        <a:bodyPr/>
        <a:lstStyle/>
        <a:p>
          <a:r>
            <a:rPr lang="en-US" dirty="0"/>
            <a:t>Internal	</a:t>
          </a:r>
        </a:p>
      </dgm:t>
    </dgm:pt>
    <dgm:pt modelId="{B86C1DE8-7D02-4757-9D6F-1D8D9B4AB310}" type="parTrans" cxnId="{DD520746-F24A-4365-9A2E-941F51948A20}">
      <dgm:prSet/>
      <dgm:spPr/>
      <dgm:t>
        <a:bodyPr/>
        <a:lstStyle/>
        <a:p>
          <a:endParaRPr lang="en-US"/>
        </a:p>
      </dgm:t>
    </dgm:pt>
    <dgm:pt modelId="{830E631A-F63D-4AF6-B998-474C64A591D7}" type="sibTrans" cxnId="{DD520746-F24A-4365-9A2E-941F51948A20}">
      <dgm:prSet/>
      <dgm:spPr/>
      <dgm:t>
        <a:bodyPr/>
        <a:lstStyle/>
        <a:p>
          <a:endParaRPr lang="en-US"/>
        </a:p>
      </dgm:t>
    </dgm:pt>
    <dgm:pt modelId="{A72410E6-8232-42A6-A00A-E0AD1FE2EFB2}">
      <dgm:prSet phldrT="[Text]"/>
      <dgm:spPr/>
      <dgm:t>
        <a:bodyPr/>
        <a:lstStyle/>
        <a:p>
          <a:r>
            <a:rPr lang="en-US" dirty="0"/>
            <a:t>Statistical conclusion</a:t>
          </a:r>
        </a:p>
      </dgm:t>
    </dgm:pt>
    <dgm:pt modelId="{97A76A13-84AC-4FA4-BC68-888E30AA08A6}" type="parTrans" cxnId="{46EDCBC2-584E-486B-86DA-573AF8E60456}">
      <dgm:prSet/>
      <dgm:spPr/>
      <dgm:t>
        <a:bodyPr/>
        <a:lstStyle/>
        <a:p>
          <a:endParaRPr lang="en-US"/>
        </a:p>
      </dgm:t>
    </dgm:pt>
    <dgm:pt modelId="{2A40FE11-FB70-4E85-9C67-813124410022}" type="sibTrans" cxnId="{46EDCBC2-584E-486B-86DA-573AF8E60456}">
      <dgm:prSet/>
      <dgm:spPr/>
      <dgm:t>
        <a:bodyPr/>
        <a:lstStyle/>
        <a:p>
          <a:endParaRPr lang="en-US"/>
        </a:p>
      </dgm:t>
    </dgm:pt>
    <dgm:pt modelId="{B6ED1E5D-5F3A-4187-A6B3-E4D2E4686320}">
      <dgm:prSet phldrT="[Text]"/>
      <dgm:spPr/>
      <dgm:t>
        <a:bodyPr/>
        <a:lstStyle/>
        <a:p>
          <a:r>
            <a:rPr lang="en-US" dirty="0"/>
            <a:t>External 	</a:t>
          </a:r>
        </a:p>
      </dgm:t>
    </dgm:pt>
    <dgm:pt modelId="{AB0CFF9E-B875-4FF7-A8B0-C4406FD04DC7}" type="parTrans" cxnId="{731B70CA-D415-4235-AC62-25C60B976D68}">
      <dgm:prSet/>
      <dgm:spPr/>
      <dgm:t>
        <a:bodyPr/>
        <a:lstStyle/>
        <a:p>
          <a:endParaRPr lang="en-US"/>
        </a:p>
      </dgm:t>
    </dgm:pt>
    <dgm:pt modelId="{0911A109-AD69-48D1-B833-8E0D94EC2920}" type="sibTrans" cxnId="{731B70CA-D415-4235-AC62-25C60B976D68}">
      <dgm:prSet/>
      <dgm:spPr/>
      <dgm:t>
        <a:bodyPr/>
        <a:lstStyle/>
        <a:p>
          <a:endParaRPr lang="en-US"/>
        </a:p>
      </dgm:t>
    </dgm:pt>
    <dgm:pt modelId="{7388ECE3-4100-4DD3-A41C-EE9AED6FB5D0}" type="pres">
      <dgm:prSet presAssocID="{FEF7DA64-1FB2-4283-863F-644856E1BD4F}" presName="Name0" presStyleCnt="0">
        <dgm:presLayoutVars>
          <dgm:resizeHandles/>
        </dgm:presLayoutVars>
      </dgm:prSet>
      <dgm:spPr/>
    </dgm:pt>
    <dgm:pt modelId="{AA02D695-625C-429A-9F91-0E28226BF8FE}" type="pres">
      <dgm:prSet presAssocID="{5DF322E9-2B84-4E79-8EC5-79C4E2C58B94}" presName="text" presStyleLbl="node1" presStyleIdx="0" presStyleCnt="4" custScaleX="515502">
        <dgm:presLayoutVars>
          <dgm:bulletEnabled val="1"/>
        </dgm:presLayoutVars>
      </dgm:prSet>
      <dgm:spPr/>
    </dgm:pt>
    <dgm:pt modelId="{A89BF175-4D99-4E70-A517-B596119FFE70}" type="pres">
      <dgm:prSet presAssocID="{622FD53F-6255-43CC-845C-70D79F9DBB92}" presName="space" presStyleCnt="0"/>
      <dgm:spPr/>
    </dgm:pt>
    <dgm:pt modelId="{1F320D49-AD81-4527-A01D-4895F2B6A06F}" type="pres">
      <dgm:prSet presAssocID="{79D6E726-AECB-4CBC-8607-E0DC51BE9BD0}" presName="text" presStyleLbl="node1" presStyleIdx="1" presStyleCnt="4" custScaleX="521933">
        <dgm:presLayoutVars>
          <dgm:bulletEnabled val="1"/>
        </dgm:presLayoutVars>
      </dgm:prSet>
      <dgm:spPr/>
    </dgm:pt>
    <dgm:pt modelId="{1CBBE71D-5F9A-4619-953D-E21287CFD8F1}" type="pres">
      <dgm:prSet presAssocID="{830E631A-F63D-4AF6-B998-474C64A591D7}" presName="space" presStyleCnt="0"/>
      <dgm:spPr/>
    </dgm:pt>
    <dgm:pt modelId="{04A47C9C-AFA8-4171-9439-30F59D84EE9B}" type="pres">
      <dgm:prSet presAssocID="{B6ED1E5D-5F3A-4187-A6B3-E4D2E4686320}" presName="text" presStyleLbl="node1" presStyleIdx="2" presStyleCnt="4" custScaleX="521933">
        <dgm:presLayoutVars>
          <dgm:bulletEnabled val="1"/>
        </dgm:presLayoutVars>
      </dgm:prSet>
      <dgm:spPr/>
    </dgm:pt>
    <dgm:pt modelId="{7FAC7687-8CC9-4B58-977F-0039FAED2B72}" type="pres">
      <dgm:prSet presAssocID="{0911A109-AD69-48D1-B833-8E0D94EC2920}" presName="space" presStyleCnt="0"/>
      <dgm:spPr/>
    </dgm:pt>
    <dgm:pt modelId="{83EBA209-20F1-4D69-A220-D97F42E8FE2E}" type="pres">
      <dgm:prSet presAssocID="{A72410E6-8232-42A6-A00A-E0AD1FE2EFB2}" presName="text" presStyleLbl="node1" presStyleIdx="3" presStyleCnt="4" custScaleX="521933">
        <dgm:presLayoutVars>
          <dgm:bulletEnabled val="1"/>
        </dgm:presLayoutVars>
      </dgm:prSet>
      <dgm:spPr/>
    </dgm:pt>
  </dgm:ptLst>
  <dgm:cxnLst>
    <dgm:cxn modelId="{7D22B812-4602-45E9-A2BE-73E4811A2419}" type="presOf" srcId="{79D6E726-AECB-4CBC-8607-E0DC51BE9BD0}" destId="{1F320D49-AD81-4527-A01D-4895F2B6A06F}" srcOrd="0" destOrd="0" presId="urn:diagrams.loki3.com/VaryingWidthList"/>
    <dgm:cxn modelId="{D3EB1929-9645-418B-9990-4F0C47D50BE0}" type="presOf" srcId="{A72410E6-8232-42A6-A00A-E0AD1FE2EFB2}" destId="{83EBA209-20F1-4D69-A220-D97F42E8FE2E}" srcOrd="0" destOrd="0" presId="urn:diagrams.loki3.com/VaryingWidthList"/>
    <dgm:cxn modelId="{DD520746-F24A-4365-9A2E-941F51948A20}" srcId="{FEF7DA64-1FB2-4283-863F-644856E1BD4F}" destId="{79D6E726-AECB-4CBC-8607-E0DC51BE9BD0}" srcOrd="1" destOrd="0" parTransId="{B86C1DE8-7D02-4757-9D6F-1D8D9B4AB310}" sibTransId="{830E631A-F63D-4AF6-B998-474C64A591D7}"/>
    <dgm:cxn modelId="{57087997-9B75-4A1A-BDEA-AD1658A9B546}" srcId="{FEF7DA64-1FB2-4283-863F-644856E1BD4F}" destId="{5DF322E9-2B84-4E79-8EC5-79C4E2C58B94}" srcOrd="0" destOrd="0" parTransId="{07D3B9BE-D6A7-49B8-9310-D2A6262BDA91}" sibTransId="{622FD53F-6255-43CC-845C-70D79F9DBB92}"/>
    <dgm:cxn modelId="{5778B4B3-70C4-448F-8F80-0D29EEA4EA90}" type="presOf" srcId="{FEF7DA64-1FB2-4283-863F-644856E1BD4F}" destId="{7388ECE3-4100-4DD3-A41C-EE9AED6FB5D0}" srcOrd="0" destOrd="0" presId="urn:diagrams.loki3.com/VaryingWidthList"/>
    <dgm:cxn modelId="{DDFEA3B9-3964-4877-BD49-605AC6B0F885}" type="presOf" srcId="{5DF322E9-2B84-4E79-8EC5-79C4E2C58B94}" destId="{AA02D695-625C-429A-9F91-0E28226BF8FE}" srcOrd="0" destOrd="0" presId="urn:diagrams.loki3.com/VaryingWidthList"/>
    <dgm:cxn modelId="{46EDCBC2-584E-486B-86DA-573AF8E60456}" srcId="{FEF7DA64-1FB2-4283-863F-644856E1BD4F}" destId="{A72410E6-8232-42A6-A00A-E0AD1FE2EFB2}" srcOrd="3" destOrd="0" parTransId="{97A76A13-84AC-4FA4-BC68-888E30AA08A6}" sibTransId="{2A40FE11-FB70-4E85-9C67-813124410022}"/>
    <dgm:cxn modelId="{99D432C5-0667-41E6-A6B7-C8080C05A56A}" type="presOf" srcId="{B6ED1E5D-5F3A-4187-A6B3-E4D2E4686320}" destId="{04A47C9C-AFA8-4171-9439-30F59D84EE9B}" srcOrd="0" destOrd="0" presId="urn:diagrams.loki3.com/VaryingWidthList"/>
    <dgm:cxn modelId="{731B70CA-D415-4235-AC62-25C60B976D68}" srcId="{FEF7DA64-1FB2-4283-863F-644856E1BD4F}" destId="{B6ED1E5D-5F3A-4187-A6B3-E4D2E4686320}" srcOrd="2" destOrd="0" parTransId="{AB0CFF9E-B875-4FF7-A8B0-C4406FD04DC7}" sibTransId="{0911A109-AD69-48D1-B833-8E0D94EC2920}"/>
    <dgm:cxn modelId="{731F1396-9BDC-4114-94D5-DE4BA1FB11DE}" type="presParOf" srcId="{7388ECE3-4100-4DD3-A41C-EE9AED6FB5D0}" destId="{AA02D695-625C-429A-9F91-0E28226BF8FE}" srcOrd="0" destOrd="0" presId="urn:diagrams.loki3.com/VaryingWidthList"/>
    <dgm:cxn modelId="{D4814D78-6C1E-4866-832B-8D6970BCED87}" type="presParOf" srcId="{7388ECE3-4100-4DD3-A41C-EE9AED6FB5D0}" destId="{A89BF175-4D99-4E70-A517-B596119FFE70}" srcOrd="1" destOrd="0" presId="urn:diagrams.loki3.com/VaryingWidthList"/>
    <dgm:cxn modelId="{E1DC0E11-7925-478C-BB9D-12D5E9C024B4}" type="presParOf" srcId="{7388ECE3-4100-4DD3-A41C-EE9AED6FB5D0}" destId="{1F320D49-AD81-4527-A01D-4895F2B6A06F}" srcOrd="2" destOrd="0" presId="urn:diagrams.loki3.com/VaryingWidthList"/>
    <dgm:cxn modelId="{506F1E17-B622-46F0-A95B-1A79868409A0}" type="presParOf" srcId="{7388ECE3-4100-4DD3-A41C-EE9AED6FB5D0}" destId="{1CBBE71D-5F9A-4619-953D-E21287CFD8F1}" srcOrd="3" destOrd="0" presId="urn:diagrams.loki3.com/VaryingWidthList"/>
    <dgm:cxn modelId="{BE02F5B4-C07F-42BC-B561-053AB40A4622}" type="presParOf" srcId="{7388ECE3-4100-4DD3-A41C-EE9AED6FB5D0}" destId="{04A47C9C-AFA8-4171-9439-30F59D84EE9B}" srcOrd="4" destOrd="0" presId="urn:diagrams.loki3.com/VaryingWidthList"/>
    <dgm:cxn modelId="{2C3A597C-7497-4B72-AA43-483BD61EEFA7}" type="presParOf" srcId="{7388ECE3-4100-4DD3-A41C-EE9AED6FB5D0}" destId="{7FAC7687-8CC9-4B58-977F-0039FAED2B72}" srcOrd="5" destOrd="0" presId="urn:diagrams.loki3.com/VaryingWidthList"/>
    <dgm:cxn modelId="{965BE848-06FF-46D6-9087-A0E275253744}" type="presParOf" srcId="{7388ECE3-4100-4DD3-A41C-EE9AED6FB5D0}" destId="{83EBA209-20F1-4D69-A220-D97F42E8FE2E}" srcOrd="6" destOrd="0" presId="urn:diagrams.loki3.com/VaryingWidth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09B769-C8CA-45BC-A5E4-B1B3E4E4EE32}">
      <dsp:nvSpPr>
        <dsp:cNvPr id="0" name=""/>
        <dsp:cNvSpPr/>
      </dsp:nvSpPr>
      <dsp:spPr>
        <a:xfrm>
          <a:off x="0" y="45225"/>
          <a:ext cx="8128000" cy="1263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400" kern="1200" dirty="0"/>
            <a:t>Reliability</a:t>
          </a:r>
        </a:p>
      </dsp:txBody>
      <dsp:txXfrm>
        <a:off x="61684" y="106909"/>
        <a:ext cx="8004632" cy="1140232"/>
      </dsp:txXfrm>
    </dsp:sp>
    <dsp:sp modelId="{8759809B-8E72-4FC2-8E7E-3C38587BC73E}">
      <dsp:nvSpPr>
        <dsp:cNvPr id="0" name=""/>
        <dsp:cNvSpPr/>
      </dsp:nvSpPr>
      <dsp:spPr>
        <a:xfrm>
          <a:off x="0" y="1284138"/>
          <a:ext cx="8128000" cy="19561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064" tIns="68580" rIns="384048" bIns="68580" numCol="1" spcCol="1270" anchor="t" anchorCtr="0">
          <a:noAutofit/>
        </a:bodyPr>
        <a:lstStyle/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4200" kern="1200" dirty="0"/>
            <a:t>Consistency</a:t>
          </a:r>
        </a:p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4200" kern="1200" dirty="0"/>
            <a:t>True score + measurement error</a:t>
          </a:r>
        </a:p>
      </dsp:txBody>
      <dsp:txXfrm>
        <a:off x="0" y="1284138"/>
        <a:ext cx="8128000" cy="1956150"/>
      </dsp:txXfrm>
    </dsp:sp>
    <dsp:sp modelId="{ADFA9A66-FB40-4F66-A060-6C627032B072}">
      <dsp:nvSpPr>
        <dsp:cNvPr id="0" name=""/>
        <dsp:cNvSpPr/>
      </dsp:nvSpPr>
      <dsp:spPr>
        <a:xfrm>
          <a:off x="0" y="3240288"/>
          <a:ext cx="8128000" cy="1263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400" kern="1200" dirty="0"/>
            <a:t>Validity</a:t>
          </a:r>
        </a:p>
      </dsp:txBody>
      <dsp:txXfrm>
        <a:off x="61684" y="3301972"/>
        <a:ext cx="8004632" cy="1140232"/>
      </dsp:txXfrm>
    </dsp:sp>
    <dsp:sp modelId="{86381377-D2C8-4427-896D-9A51678D1E47}">
      <dsp:nvSpPr>
        <dsp:cNvPr id="0" name=""/>
        <dsp:cNvSpPr/>
      </dsp:nvSpPr>
      <dsp:spPr>
        <a:xfrm>
          <a:off x="0" y="4503888"/>
          <a:ext cx="8128000" cy="894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064" tIns="68580" rIns="384048" bIns="68580" numCol="1" spcCol="1270" anchor="t" anchorCtr="0">
          <a:noAutofit/>
        </a:bodyPr>
        <a:lstStyle/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4200" kern="1200" dirty="0"/>
            <a:t>Truth</a:t>
          </a:r>
        </a:p>
      </dsp:txBody>
      <dsp:txXfrm>
        <a:off x="0" y="4503888"/>
        <a:ext cx="8128000" cy="8942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BFBEA5-E2B6-406A-BEF3-B374837BF858}">
      <dsp:nvSpPr>
        <dsp:cNvPr id="0" name=""/>
        <dsp:cNvSpPr/>
      </dsp:nvSpPr>
      <dsp:spPr>
        <a:xfrm>
          <a:off x="992" y="0"/>
          <a:ext cx="2579687" cy="541866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Across time</a:t>
          </a:r>
        </a:p>
      </dsp:txBody>
      <dsp:txXfrm>
        <a:off x="992" y="0"/>
        <a:ext cx="2579687" cy="1625600"/>
      </dsp:txXfrm>
    </dsp:sp>
    <dsp:sp modelId="{8E2C050A-5230-4F7C-9752-ED11FA882294}">
      <dsp:nvSpPr>
        <dsp:cNvPr id="0" name=""/>
        <dsp:cNvSpPr/>
      </dsp:nvSpPr>
      <dsp:spPr>
        <a:xfrm>
          <a:off x="258960" y="1627187"/>
          <a:ext cx="2063749" cy="16338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Test-retest</a:t>
          </a:r>
        </a:p>
      </dsp:txBody>
      <dsp:txXfrm>
        <a:off x="306812" y="1675039"/>
        <a:ext cx="1968045" cy="1538098"/>
      </dsp:txXfrm>
    </dsp:sp>
    <dsp:sp modelId="{5D72522C-DBB0-40A5-B8DC-E10C59AD0CDC}">
      <dsp:nvSpPr>
        <dsp:cNvPr id="0" name=""/>
        <dsp:cNvSpPr/>
      </dsp:nvSpPr>
      <dsp:spPr>
        <a:xfrm>
          <a:off x="258960" y="3512343"/>
          <a:ext cx="2063749" cy="16338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Alternate forms</a:t>
          </a:r>
        </a:p>
      </dsp:txBody>
      <dsp:txXfrm>
        <a:off x="306812" y="3560195"/>
        <a:ext cx="1968045" cy="1538098"/>
      </dsp:txXfrm>
    </dsp:sp>
    <dsp:sp modelId="{9489B154-0503-4099-9835-64ABF7976670}">
      <dsp:nvSpPr>
        <dsp:cNvPr id="0" name=""/>
        <dsp:cNvSpPr/>
      </dsp:nvSpPr>
      <dsp:spPr>
        <a:xfrm>
          <a:off x="2774156" y="0"/>
          <a:ext cx="2579687" cy="541866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Across items (internal consistency)</a:t>
          </a:r>
        </a:p>
      </dsp:txBody>
      <dsp:txXfrm>
        <a:off x="2774156" y="0"/>
        <a:ext cx="2579687" cy="1625600"/>
      </dsp:txXfrm>
    </dsp:sp>
    <dsp:sp modelId="{6C28B324-8B3C-4D76-9BC6-C75ABA8D933E}">
      <dsp:nvSpPr>
        <dsp:cNvPr id="0" name=""/>
        <dsp:cNvSpPr/>
      </dsp:nvSpPr>
      <dsp:spPr>
        <a:xfrm>
          <a:off x="3032125" y="1626063"/>
          <a:ext cx="2063749" cy="10645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Split half</a:t>
          </a:r>
        </a:p>
      </dsp:txBody>
      <dsp:txXfrm>
        <a:off x="3063305" y="1657243"/>
        <a:ext cx="2001389" cy="1002191"/>
      </dsp:txXfrm>
    </dsp:sp>
    <dsp:sp modelId="{8D13065A-03AA-493A-9EC3-0616F0DE4FB0}">
      <dsp:nvSpPr>
        <dsp:cNvPr id="0" name=""/>
        <dsp:cNvSpPr/>
      </dsp:nvSpPr>
      <dsp:spPr>
        <a:xfrm>
          <a:off x="3032125" y="2854391"/>
          <a:ext cx="2063749" cy="10645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Odd even</a:t>
          </a:r>
        </a:p>
      </dsp:txBody>
      <dsp:txXfrm>
        <a:off x="3063305" y="2885571"/>
        <a:ext cx="2001389" cy="1002191"/>
      </dsp:txXfrm>
    </dsp:sp>
    <dsp:sp modelId="{85E7A7BF-474B-406D-B56F-09B503A7CEE3}">
      <dsp:nvSpPr>
        <dsp:cNvPr id="0" name=""/>
        <dsp:cNvSpPr/>
      </dsp:nvSpPr>
      <dsp:spPr>
        <a:xfrm>
          <a:off x="3032125" y="4082719"/>
          <a:ext cx="2063749" cy="10645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Cronbach’s alpha</a:t>
          </a:r>
        </a:p>
      </dsp:txBody>
      <dsp:txXfrm>
        <a:off x="3063305" y="4113899"/>
        <a:ext cx="2001389" cy="1002191"/>
      </dsp:txXfrm>
    </dsp:sp>
    <dsp:sp modelId="{FD3F7CE4-C6FE-4358-836A-51B9C606710D}">
      <dsp:nvSpPr>
        <dsp:cNvPr id="0" name=""/>
        <dsp:cNvSpPr/>
      </dsp:nvSpPr>
      <dsp:spPr>
        <a:xfrm>
          <a:off x="5547320" y="0"/>
          <a:ext cx="2579687" cy="541866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Across observers</a:t>
          </a:r>
        </a:p>
      </dsp:txBody>
      <dsp:txXfrm>
        <a:off x="5547320" y="0"/>
        <a:ext cx="2579687" cy="1625600"/>
      </dsp:txXfrm>
    </dsp:sp>
    <dsp:sp modelId="{C9F8894C-709D-4B36-8EA7-E3C4366D61DE}">
      <dsp:nvSpPr>
        <dsp:cNvPr id="0" name=""/>
        <dsp:cNvSpPr/>
      </dsp:nvSpPr>
      <dsp:spPr>
        <a:xfrm>
          <a:off x="5805289" y="1625600"/>
          <a:ext cx="2063749" cy="35221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Inter-rater reliability</a:t>
          </a:r>
        </a:p>
      </dsp:txBody>
      <dsp:txXfrm>
        <a:off x="5865734" y="1686045"/>
        <a:ext cx="1942859" cy="340124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AC682D-0279-47D7-AA5E-0D4FA6F8A303}">
      <dsp:nvSpPr>
        <dsp:cNvPr id="0" name=""/>
        <dsp:cNvSpPr/>
      </dsp:nvSpPr>
      <dsp:spPr>
        <a:xfrm>
          <a:off x="0" y="0"/>
          <a:ext cx="10868152" cy="1774414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Construct validity</a:t>
          </a:r>
        </a:p>
      </dsp:txBody>
      <dsp:txXfrm>
        <a:off x="0" y="0"/>
        <a:ext cx="10868152" cy="1774414"/>
      </dsp:txXfrm>
    </dsp:sp>
    <dsp:sp modelId="{13861D4A-1A6D-46E8-95FA-68094990707F}">
      <dsp:nvSpPr>
        <dsp:cNvPr id="0" name=""/>
        <dsp:cNvSpPr/>
      </dsp:nvSpPr>
      <dsp:spPr>
        <a:xfrm>
          <a:off x="1326" y="1774414"/>
          <a:ext cx="2173099" cy="37262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Face</a:t>
          </a:r>
        </a:p>
      </dsp:txBody>
      <dsp:txXfrm>
        <a:off x="1326" y="1774414"/>
        <a:ext cx="2173099" cy="3726271"/>
      </dsp:txXfrm>
    </dsp:sp>
    <dsp:sp modelId="{32810E42-39DD-4AAB-82EC-740FDADBB449}">
      <dsp:nvSpPr>
        <dsp:cNvPr id="0" name=""/>
        <dsp:cNvSpPr/>
      </dsp:nvSpPr>
      <dsp:spPr>
        <a:xfrm>
          <a:off x="2174426" y="1774414"/>
          <a:ext cx="2173099" cy="37262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Content	</a:t>
          </a:r>
        </a:p>
      </dsp:txBody>
      <dsp:txXfrm>
        <a:off x="2174426" y="1774414"/>
        <a:ext cx="2173099" cy="3726271"/>
      </dsp:txXfrm>
    </dsp:sp>
    <dsp:sp modelId="{368407D9-5A50-4594-A079-FA5F1862FB1C}">
      <dsp:nvSpPr>
        <dsp:cNvPr id="0" name=""/>
        <dsp:cNvSpPr/>
      </dsp:nvSpPr>
      <dsp:spPr>
        <a:xfrm>
          <a:off x="4347526" y="1774414"/>
          <a:ext cx="2173099" cy="37262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Criterion-related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sz="2800" kern="1200" dirty="0"/>
            <a:t>Concurrent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sz="2800" kern="1200" dirty="0"/>
            <a:t>Predictive</a:t>
          </a:r>
        </a:p>
      </dsp:txBody>
      <dsp:txXfrm>
        <a:off x="4347526" y="1774414"/>
        <a:ext cx="2173099" cy="3726271"/>
      </dsp:txXfrm>
    </dsp:sp>
    <dsp:sp modelId="{C4138722-E15C-44B0-81BD-B1C94B5F5D12}">
      <dsp:nvSpPr>
        <dsp:cNvPr id="0" name=""/>
        <dsp:cNvSpPr/>
      </dsp:nvSpPr>
      <dsp:spPr>
        <a:xfrm>
          <a:off x="6520625" y="1774414"/>
          <a:ext cx="2173099" cy="37262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Convergent</a:t>
          </a:r>
        </a:p>
      </dsp:txBody>
      <dsp:txXfrm>
        <a:off x="6520625" y="1774414"/>
        <a:ext cx="2173099" cy="3726271"/>
      </dsp:txXfrm>
    </dsp:sp>
    <dsp:sp modelId="{5BD84021-8057-4F36-B65F-07387E4D134B}">
      <dsp:nvSpPr>
        <dsp:cNvPr id="0" name=""/>
        <dsp:cNvSpPr/>
      </dsp:nvSpPr>
      <dsp:spPr>
        <a:xfrm>
          <a:off x="8693725" y="1774414"/>
          <a:ext cx="2173099" cy="37262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Divergent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Known groups</a:t>
          </a:r>
        </a:p>
      </dsp:txBody>
      <dsp:txXfrm>
        <a:off x="8693725" y="1774414"/>
        <a:ext cx="2173099" cy="3726271"/>
      </dsp:txXfrm>
    </dsp:sp>
    <dsp:sp modelId="{256CBC52-B1BC-47FD-B462-9A16AF5027ED}">
      <dsp:nvSpPr>
        <dsp:cNvPr id="0" name=""/>
        <dsp:cNvSpPr/>
      </dsp:nvSpPr>
      <dsp:spPr>
        <a:xfrm>
          <a:off x="0" y="5500685"/>
          <a:ext cx="10868152" cy="41403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02D695-625C-429A-9F91-0E28226BF8FE}">
      <dsp:nvSpPr>
        <dsp:cNvPr id="0" name=""/>
        <dsp:cNvSpPr/>
      </dsp:nvSpPr>
      <dsp:spPr>
        <a:xfrm>
          <a:off x="0" y="2565"/>
          <a:ext cx="7582537" cy="12338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0" kern="1200" dirty="0"/>
            <a:t>Construct	</a:t>
          </a:r>
        </a:p>
      </dsp:txBody>
      <dsp:txXfrm>
        <a:off x="0" y="2565"/>
        <a:ext cx="7582537" cy="1233835"/>
      </dsp:txXfrm>
    </dsp:sp>
    <dsp:sp modelId="{1F320D49-AD81-4527-A01D-4895F2B6A06F}">
      <dsp:nvSpPr>
        <dsp:cNvPr id="0" name=""/>
        <dsp:cNvSpPr/>
      </dsp:nvSpPr>
      <dsp:spPr>
        <a:xfrm>
          <a:off x="0" y="1298092"/>
          <a:ext cx="7582537" cy="12338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0" kern="1200" dirty="0"/>
            <a:t>Internal	</a:t>
          </a:r>
        </a:p>
      </dsp:txBody>
      <dsp:txXfrm>
        <a:off x="0" y="1298092"/>
        <a:ext cx="7582537" cy="1233835"/>
      </dsp:txXfrm>
    </dsp:sp>
    <dsp:sp modelId="{04A47C9C-AFA8-4171-9439-30F59D84EE9B}">
      <dsp:nvSpPr>
        <dsp:cNvPr id="0" name=""/>
        <dsp:cNvSpPr/>
      </dsp:nvSpPr>
      <dsp:spPr>
        <a:xfrm>
          <a:off x="0" y="2593620"/>
          <a:ext cx="7582537" cy="12338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0" kern="1200" dirty="0"/>
            <a:t>External 	</a:t>
          </a:r>
        </a:p>
      </dsp:txBody>
      <dsp:txXfrm>
        <a:off x="0" y="2593620"/>
        <a:ext cx="7582537" cy="1233835"/>
      </dsp:txXfrm>
    </dsp:sp>
    <dsp:sp modelId="{83EBA209-20F1-4D69-A220-D97F42E8FE2E}">
      <dsp:nvSpPr>
        <dsp:cNvPr id="0" name=""/>
        <dsp:cNvSpPr/>
      </dsp:nvSpPr>
      <dsp:spPr>
        <a:xfrm>
          <a:off x="0" y="3889147"/>
          <a:ext cx="7582537" cy="12338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0" kern="1200" dirty="0"/>
            <a:t>Statistical conclusion</a:t>
          </a:r>
        </a:p>
      </dsp:txBody>
      <dsp:txXfrm>
        <a:off x="0" y="3889147"/>
        <a:ext cx="7582537" cy="12338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diagrams.loki3.com/VaryingWidthList">
  <dgm:title val="Varying Width List"/>
  <dgm:desc val="Use for emphasizing items of different weights.  Good for large amounts of Level 1 text.  The width of each shape is independently determined based on its text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1C71FEE-2A45-49B7-8E0A-983AE0956270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35D67E9-87C3-437B-BB30-589600CE1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681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D67E9-87C3-437B-BB30-589600CE12C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529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D67E9-87C3-437B-BB30-589600CE12C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190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D67E9-87C3-437B-BB30-589600CE12C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4816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D67E9-87C3-437B-BB30-589600CE12C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7742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D67E9-87C3-437B-BB30-589600CE12C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9106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D67E9-87C3-437B-BB30-589600CE12C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871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5D67E9-87C3-437B-BB30-589600CE12C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228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995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134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54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658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96DFF08F-DC6B-4601-B491-B0F83F6DD2DA}" type="datetimeFigureOut">
              <a:rPr lang="en-US" smtClean="0"/>
              <a:pPr/>
              <a:t>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749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821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2/16/2024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255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514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2/16/2024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8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461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2/16/2024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767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5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.youtube.com/watch?fbclid=IwAR1EhqP52xASSP0foWmDeioieS8br6uOPs9CniJKz_fJCgFtwPy0mYGpXf4&amp;v=w1CeRpfByG8&amp;feature=youtu.be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Reliability and validity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425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753" y="5522185"/>
            <a:ext cx="9784080" cy="993627"/>
          </a:xfrm>
        </p:spPr>
        <p:txBody>
          <a:bodyPr/>
          <a:lstStyle/>
          <a:p>
            <a:r>
              <a:rPr lang="en-US" dirty="0"/>
              <a:t>Can a scale be reliable but not valid?</a:t>
            </a:r>
          </a:p>
          <a:p>
            <a:r>
              <a:rPr lang="en-US" dirty="0"/>
              <a:t>Can a scale be valid but not reliable?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51950" y="2616043"/>
            <a:ext cx="4048125" cy="4048125"/>
          </a:xfrm>
          <a:prstGeom prst="rect">
            <a:avLst/>
          </a:prstGeom>
        </p:spPr>
      </p:pic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B6A45635-B22C-41D8-B0CA-45FEB9A545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29567832"/>
              </p:ext>
            </p:extLst>
          </p:nvPr>
        </p:nvGraphicFramePr>
        <p:xfrm>
          <a:off x="179857" y="193832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702755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580" y="0"/>
            <a:ext cx="9875520" cy="1356360"/>
          </a:xfrm>
        </p:spPr>
        <p:txBody>
          <a:bodyPr/>
          <a:lstStyle/>
          <a:p>
            <a:r>
              <a:rPr lang="en-US" dirty="0"/>
              <a:t>Types of reliability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B9DE7E6A-624C-4F77-8183-05D988D39A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4447842"/>
              </p:ext>
            </p:extLst>
          </p:nvPr>
        </p:nvGraphicFramePr>
        <p:xfrm>
          <a:off x="738459" y="110033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04951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CFACAA29-49CE-456A-B584-1A7B3DABD5D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66041629"/>
              </p:ext>
            </p:extLst>
          </p:nvPr>
        </p:nvGraphicFramePr>
        <p:xfrm>
          <a:off x="661924" y="471642"/>
          <a:ext cx="10868152" cy="59147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36745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for Construct validity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Demand characteristics</a:t>
            </a:r>
          </a:p>
          <a:p>
            <a:r>
              <a:rPr lang="en-US" dirty="0"/>
              <a:t>Social desirability</a:t>
            </a:r>
          </a:p>
          <a:p>
            <a:endParaRPr lang="en-US" dirty="0"/>
          </a:p>
        </p:txBody>
      </p:sp>
      <p:pic>
        <p:nvPicPr>
          <p:cNvPr id="1026" name="Picture 2" descr="Word Problems Explained For Elementary School">
            <a:extLst>
              <a:ext uri="{FF2B5EF4-FFF2-40B4-BE49-F238E27FC236}">
                <a16:creationId xmlns:a16="http://schemas.microsoft.com/office/drawing/2014/main" id="{DE72CE36-882C-40E5-A00D-497C1B32E0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4863" y="2657474"/>
            <a:ext cx="5030868" cy="2620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6444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types of validity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E1D694A3-DC5E-4A5B-8B04-EEDA34A82F0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31035030"/>
              </p:ext>
            </p:extLst>
          </p:nvPr>
        </p:nvGraphicFramePr>
        <p:xfrm>
          <a:off x="1063752" y="1576193"/>
          <a:ext cx="7582537" cy="51255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04902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Headline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https://m.youtube.com/watch?fbclid=IwAR1EhqP52xASSP0foWmDeioieS8br6uOPs9CniJKz_fJCgFtwPy0mYGpXf4&amp;v=w1CeRpfByG8&amp;feature=youtu.be</a:t>
            </a:r>
            <a:endParaRPr lang="en-US" dirty="0"/>
          </a:p>
          <a:p>
            <a:r>
              <a:rPr lang="en-US" dirty="0"/>
              <a:t>What types of validity do these issues get at? </a:t>
            </a:r>
          </a:p>
        </p:txBody>
      </p:sp>
      <p:pic>
        <p:nvPicPr>
          <p:cNvPr id="2050" name="Picture 2" descr="Definition and Examples of Headlinese">
            <a:extLst>
              <a:ext uri="{FF2B5EF4-FFF2-40B4-BE49-F238E27FC236}">
                <a16:creationId xmlns:a16="http://schemas.microsoft.com/office/drawing/2014/main" id="{5006A836-A636-412A-A098-44DDB3B4DE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9428" y="279240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80023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0</TotalTime>
  <Words>130</Words>
  <Application>Microsoft Office PowerPoint</Application>
  <PresentationFormat>Widescreen</PresentationFormat>
  <Paragraphs>45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Rockwell</vt:lpstr>
      <vt:lpstr>Rockwell Condensed</vt:lpstr>
      <vt:lpstr>Wingdings</vt:lpstr>
      <vt:lpstr>Wood Type</vt:lpstr>
      <vt:lpstr>Reliability and validity</vt:lpstr>
      <vt:lpstr>PowerPoint Presentation</vt:lpstr>
      <vt:lpstr>Types of reliability</vt:lpstr>
      <vt:lpstr>PowerPoint Presentation</vt:lpstr>
      <vt:lpstr>Problems for Construct validity</vt:lpstr>
      <vt:lpstr>Other types of validity</vt:lpstr>
      <vt:lpstr>Headline problems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2024-02-16T21:39:40Z</dcterms:created>
  <dcterms:modified xsi:type="dcterms:W3CDTF">2024-02-16T21:39:44Z</dcterms:modified>
</cp:coreProperties>
</file>